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77" r:id="rId3"/>
    <p:sldId id="375" r:id="rId4"/>
    <p:sldId id="351" r:id="rId5"/>
    <p:sldId id="376" r:id="rId6"/>
    <p:sldId id="372" r:id="rId7"/>
    <p:sldId id="373" r:id="rId8"/>
    <p:sldId id="374" r:id="rId9"/>
    <p:sldId id="377" r:id="rId10"/>
    <p:sldId id="379" r:id="rId11"/>
    <p:sldId id="378" r:id="rId12"/>
    <p:sldId id="341" r:id="rId13"/>
    <p:sldId id="350" r:id="rId14"/>
    <p:sldId id="380" r:id="rId15"/>
    <p:sldId id="349" r:id="rId16"/>
    <p:sldId id="358" r:id="rId17"/>
    <p:sldId id="362" r:id="rId18"/>
    <p:sldId id="359" r:id="rId19"/>
    <p:sldId id="360" r:id="rId20"/>
    <p:sldId id="365" r:id="rId21"/>
    <p:sldId id="363" r:id="rId22"/>
    <p:sldId id="383" r:id="rId23"/>
    <p:sldId id="382" r:id="rId24"/>
    <p:sldId id="364" r:id="rId25"/>
    <p:sldId id="366" r:id="rId26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BCC0AB4-62B8-4877-B760-2CAAA154F46D}">
          <p14:sldIdLst>
            <p14:sldId id="277"/>
            <p14:sldId id="375"/>
            <p14:sldId id="351"/>
            <p14:sldId id="376"/>
            <p14:sldId id="372"/>
            <p14:sldId id="373"/>
            <p14:sldId id="374"/>
            <p14:sldId id="377"/>
            <p14:sldId id="379"/>
            <p14:sldId id="378"/>
            <p14:sldId id="341"/>
            <p14:sldId id="350"/>
            <p14:sldId id="380"/>
            <p14:sldId id="349"/>
            <p14:sldId id="358"/>
            <p14:sldId id="362"/>
            <p14:sldId id="359"/>
            <p14:sldId id="360"/>
            <p14:sldId id="365"/>
            <p14:sldId id="363"/>
            <p14:sldId id="383"/>
            <p14:sldId id="382"/>
            <p14:sldId id="364"/>
          </p14:sldIdLst>
        </p14:section>
        <p14:section name="Oddíl bez názvu" id="{B0599EF6-9C6D-4E3A-90E1-12CC9972B646}">
          <p14:sldIdLst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96" autoAdjust="0"/>
    <p:restoredTop sz="89815" autoAdjust="0"/>
  </p:normalViewPr>
  <p:slideViewPr>
    <p:cSldViewPr snapToGrid="0">
      <p:cViewPr varScale="1">
        <p:scale>
          <a:sx n="60" d="100"/>
          <a:sy n="60" d="100"/>
        </p:scale>
        <p:origin x="464" y="44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780"/>
    </p:cViewPr>
  </p:sorterViewPr>
  <p:notesViewPr>
    <p:cSldViewPr snapToGrid="0">
      <p:cViewPr varScale="1">
        <p:scale>
          <a:sx n="57" d="100"/>
          <a:sy n="57" d="100"/>
        </p:scale>
        <p:origin x="1320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00DBC-8B97-4A4F-811C-2AA8A4E7D693}" type="doc">
      <dgm:prSet loTypeId="urn:microsoft.com/office/officeart/2005/8/layout/arrow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BADF9C0-731F-43D2-836F-BBE403836A59}">
      <dgm:prSet phldrT="[Text]"/>
      <dgm:spPr/>
      <dgm:t>
        <a:bodyPr/>
        <a:lstStyle/>
        <a:p>
          <a:r>
            <a:rPr lang="cs-CZ" dirty="0"/>
            <a:t>Společné vzdělávání dětí s postižením </a:t>
          </a:r>
        </a:p>
        <a:p>
          <a:r>
            <a:rPr lang="cs-CZ" dirty="0"/>
            <a:t>s ostatními</a:t>
          </a:r>
        </a:p>
      </dgm:t>
    </dgm:pt>
    <dgm:pt modelId="{B707E801-9FFB-4D74-AD41-CCEC3F642421}" type="parTrans" cxnId="{D7972029-601F-4F13-BB47-0EE7343F04ED}">
      <dgm:prSet/>
      <dgm:spPr/>
      <dgm:t>
        <a:bodyPr/>
        <a:lstStyle/>
        <a:p>
          <a:endParaRPr lang="en-US"/>
        </a:p>
      </dgm:t>
    </dgm:pt>
    <dgm:pt modelId="{2729715E-70AC-4A6E-B5F3-54180596303F}" type="sibTrans" cxnId="{D7972029-601F-4F13-BB47-0EE7343F04ED}">
      <dgm:prSet/>
      <dgm:spPr/>
      <dgm:t>
        <a:bodyPr/>
        <a:lstStyle/>
        <a:p>
          <a:endParaRPr lang="en-US"/>
        </a:p>
      </dgm:t>
    </dgm:pt>
    <dgm:pt modelId="{0E40950C-74AE-4C62-8E31-243F2B10D55C}">
      <dgm:prSet phldrT="[Text]"/>
      <dgm:spPr/>
      <dgm:t>
        <a:bodyPr/>
        <a:lstStyle/>
        <a:p>
          <a:r>
            <a:rPr lang="en-US" dirty="0" err="1"/>
            <a:t>Úroveň</a:t>
          </a:r>
          <a:r>
            <a:rPr lang="en-US" dirty="0"/>
            <a:t> </a:t>
          </a:r>
          <a:r>
            <a:rPr lang="en-US" dirty="0" err="1"/>
            <a:t>vzdělání</a:t>
          </a:r>
          <a:r>
            <a:rPr lang="en-US" dirty="0"/>
            <a:t> </a:t>
          </a:r>
          <a:endParaRPr lang="cs-CZ" dirty="0"/>
        </a:p>
        <a:p>
          <a:r>
            <a:rPr lang="en-US" dirty="0"/>
            <a:t> </a:t>
          </a:r>
          <a:r>
            <a:rPr lang="en-US" dirty="0" err="1"/>
            <a:t>výše</a:t>
          </a:r>
          <a:r>
            <a:rPr lang="en-US" dirty="0"/>
            <a:t> </a:t>
          </a:r>
          <a:r>
            <a:rPr lang="en-US" dirty="0" err="1"/>
            <a:t>výdělku</a:t>
          </a:r>
          <a:r>
            <a:rPr lang="en-US" dirty="0"/>
            <a:t> </a:t>
          </a:r>
          <a:endParaRPr lang="cs-CZ" dirty="0"/>
        </a:p>
        <a:p>
          <a:r>
            <a:rPr lang="en-US" dirty="0" err="1"/>
            <a:t>kvalit</a:t>
          </a:r>
          <a:r>
            <a:rPr lang="cs-CZ" dirty="0"/>
            <a:t>a</a:t>
          </a:r>
          <a:r>
            <a:rPr lang="en-US" dirty="0"/>
            <a:t> </a:t>
          </a:r>
          <a:r>
            <a:rPr lang="en-US" dirty="0" err="1"/>
            <a:t>života</a:t>
          </a:r>
          <a:endParaRPr lang="en-US" dirty="0"/>
        </a:p>
      </dgm:t>
    </dgm:pt>
    <dgm:pt modelId="{06E0767D-65CA-4CA7-AC0D-32DFE796B1F2}" type="parTrans" cxnId="{F7846004-A0BA-493D-A352-2FAE3EF0729E}">
      <dgm:prSet/>
      <dgm:spPr/>
      <dgm:t>
        <a:bodyPr/>
        <a:lstStyle/>
        <a:p>
          <a:endParaRPr lang="en-US"/>
        </a:p>
      </dgm:t>
    </dgm:pt>
    <dgm:pt modelId="{B2630CE4-4438-433A-8501-190BE94DC2D4}" type="sibTrans" cxnId="{F7846004-A0BA-493D-A352-2FAE3EF0729E}">
      <dgm:prSet/>
      <dgm:spPr/>
      <dgm:t>
        <a:bodyPr/>
        <a:lstStyle/>
        <a:p>
          <a:endParaRPr lang="en-US"/>
        </a:p>
      </dgm:t>
    </dgm:pt>
    <dgm:pt modelId="{D252EC2B-602A-43E6-B970-0791F76979F7}">
      <dgm:prSet/>
      <dgm:spPr/>
    </dgm:pt>
    <dgm:pt modelId="{01366EF0-BADD-4D03-882E-B534525B803D}" type="parTrans" cxnId="{51D14FB0-CADD-4708-B675-E0436719D86F}">
      <dgm:prSet/>
      <dgm:spPr/>
      <dgm:t>
        <a:bodyPr/>
        <a:lstStyle/>
        <a:p>
          <a:endParaRPr lang="en-US"/>
        </a:p>
      </dgm:t>
    </dgm:pt>
    <dgm:pt modelId="{2F2438AE-D4EB-49AB-9DBD-1F69DF76D5AC}" type="sibTrans" cxnId="{51D14FB0-CADD-4708-B675-E0436719D86F}">
      <dgm:prSet/>
      <dgm:spPr/>
      <dgm:t>
        <a:bodyPr/>
        <a:lstStyle/>
        <a:p>
          <a:endParaRPr lang="en-US"/>
        </a:p>
      </dgm:t>
    </dgm:pt>
    <dgm:pt modelId="{C5B34E2C-6D5A-4361-8E3A-028C0E6270C1}">
      <dgm:prSet/>
      <dgm:spPr/>
      <dgm:t>
        <a:bodyPr/>
        <a:lstStyle/>
        <a:p>
          <a:endParaRPr lang="en-US"/>
        </a:p>
      </dgm:t>
    </dgm:pt>
    <dgm:pt modelId="{A56E248C-EA61-49B0-ADD8-8C05F24725C1}" type="parTrans" cxnId="{4442B9A2-E926-48A5-BDE3-97A9967A987D}">
      <dgm:prSet/>
      <dgm:spPr/>
      <dgm:t>
        <a:bodyPr/>
        <a:lstStyle/>
        <a:p>
          <a:endParaRPr lang="en-US"/>
        </a:p>
      </dgm:t>
    </dgm:pt>
    <dgm:pt modelId="{7D007BDC-500C-44BE-A96B-9DD828B94E43}" type="sibTrans" cxnId="{4442B9A2-E926-48A5-BDE3-97A9967A987D}">
      <dgm:prSet/>
      <dgm:spPr/>
      <dgm:t>
        <a:bodyPr/>
        <a:lstStyle/>
        <a:p>
          <a:endParaRPr lang="en-US"/>
        </a:p>
      </dgm:t>
    </dgm:pt>
    <dgm:pt modelId="{07823537-78D3-43B0-970B-935C76BA83D7}">
      <dgm:prSet/>
      <dgm:spPr/>
      <dgm:t>
        <a:bodyPr/>
        <a:lstStyle/>
        <a:p>
          <a:endParaRPr lang="en-US" dirty="0"/>
        </a:p>
      </dgm:t>
    </dgm:pt>
    <dgm:pt modelId="{698C49B2-DE8B-4C9F-8E5C-F304D47504C7}" type="parTrans" cxnId="{FB5BE4B0-23AE-464E-9C5D-6BC0D236C9FF}">
      <dgm:prSet/>
      <dgm:spPr/>
      <dgm:t>
        <a:bodyPr/>
        <a:lstStyle/>
        <a:p>
          <a:endParaRPr lang="en-US"/>
        </a:p>
      </dgm:t>
    </dgm:pt>
    <dgm:pt modelId="{1E602392-2627-475C-B1CC-B89FDA806D9E}" type="sibTrans" cxnId="{FB5BE4B0-23AE-464E-9C5D-6BC0D236C9FF}">
      <dgm:prSet/>
      <dgm:spPr/>
      <dgm:t>
        <a:bodyPr/>
        <a:lstStyle/>
        <a:p>
          <a:endParaRPr lang="en-US"/>
        </a:p>
      </dgm:t>
    </dgm:pt>
    <dgm:pt modelId="{39DAC027-E694-42CB-9D7A-07A0A365E76E}">
      <dgm:prSet phldrT="[Text]"/>
      <dgm:spPr/>
    </dgm:pt>
    <dgm:pt modelId="{40F28CA3-5747-4C6E-9956-0BE878DD8CC9}" type="parTrans" cxnId="{A3B3A096-C2C7-4B8F-B0C8-4733A96B6415}">
      <dgm:prSet/>
      <dgm:spPr/>
      <dgm:t>
        <a:bodyPr/>
        <a:lstStyle/>
        <a:p>
          <a:endParaRPr lang="en-US"/>
        </a:p>
      </dgm:t>
    </dgm:pt>
    <dgm:pt modelId="{52AA3B4D-1849-438E-8878-84D44A543F94}" type="sibTrans" cxnId="{A3B3A096-C2C7-4B8F-B0C8-4733A96B6415}">
      <dgm:prSet/>
      <dgm:spPr/>
      <dgm:t>
        <a:bodyPr/>
        <a:lstStyle/>
        <a:p>
          <a:endParaRPr lang="en-US"/>
        </a:p>
      </dgm:t>
    </dgm:pt>
    <dgm:pt modelId="{3D67679E-64DC-4767-BBB2-21520021B4D9}">
      <dgm:prSet phldrT="[Text]"/>
      <dgm:spPr/>
    </dgm:pt>
    <dgm:pt modelId="{9554A838-4964-4C7D-92FA-30F97D95554C}" type="parTrans" cxnId="{CD773F2C-FC4C-434D-8E8A-04B1CD38DB51}">
      <dgm:prSet/>
      <dgm:spPr/>
      <dgm:t>
        <a:bodyPr/>
        <a:lstStyle/>
        <a:p>
          <a:endParaRPr lang="en-US"/>
        </a:p>
      </dgm:t>
    </dgm:pt>
    <dgm:pt modelId="{7158398F-B276-4F75-A28C-3BFE4A573BE6}" type="sibTrans" cxnId="{CD773F2C-FC4C-434D-8E8A-04B1CD38DB51}">
      <dgm:prSet/>
      <dgm:spPr/>
      <dgm:t>
        <a:bodyPr/>
        <a:lstStyle/>
        <a:p>
          <a:endParaRPr lang="en-US"/>
        </a:p>
      </dgm:t>
    </dgm:pt>
    <dgm:pt modelId="{C0AF474F-185A-4988-975A-57AEB12625D3}" type="pres">
      <dgm:prSet presAssocID="{BC400DBC-8B97-4A4F-811C-2AA8A4E7D693}" presName="compositeShape" presStyleCnt="0">
        <dgm:presLayoutVars>
          <dgm:chMax val="2"/>
          <dgm:dir/>
          <dgm:resizeHandles val="exact"/>
        </dgm:presLayoutVars>
      </dgm:prSet>
      <dgm:spPr/>
    </dgm:pt>
    <dgm:pt modelId="{80D8A2C5-C7B9-4A67-99EA-DAEE292E12FD}" type="pres">
      <dgm:prSet presAssocID="{BC400DBC-8B97-4A4F-811C-2AA8A4E7D693}" presName="divider" presStyleLbl="fgShp" presStyleIdx="0" presStyleCnt="1"/>
      <dgm:spPr/>
    </dgm:pt>
    <dgm:pt modelId="{2250D9E6-6C45-4B37-86F1-E2AD9CA5169A}" type="pres">
      <dgm:prSet presAssocID="{3BADF9C0-731F-43D2-836F-BBE403836A59}" presName="downArrow" presStyleLbl="node1" presStyleIdx="0" presStyleCnt="2"/>
      <dgm:spPr/>
    </dgm:pt>
    <dgm:pt modelId="{A544C1A4-FE2D-4108-A572-8FE507FD395B}" type="pres">
      <dgm:prSet presAssocID="{3BADF9C0-731F-43D2-836F-BBE403836A59}" presName="downArrowText" presStyleLbl="revTx" presStyleIdx="0" presStyleCnt="2">
        <dgm:presLayoutVars>
          <dgm:bulletEnabled val="1"/>
        </dgm:presLayoutVars>
      </dgm:prSet>
      <dgm:spPr/>
    </dgm:pt>
    <dgm:pt modelId="{C5742AD6-DA5B-4B7E-95F6-9497C8E58C63}" type="pres">
      <dgm:prSet presAssocID="{0E40950C-74AE-4C62-8E31-243F2B10D55C}" presName="upArrow" presStyleLbl="node1" presStyleIdx="1" presStyleCnt="2" custScaleY="100726"/>
      <dgm:spPr>
        <a:solidFill>
          <a:srgbClr val="92D050"/>
        </a:solidFill>
      </dgm:spPr>
    </dgm:pt>
    <dgm:pt modelId="{6CE5412F-0495-47A4-8CCD-F14EB07A567C}" type="pres">
      <dgm:prSet presAssocID="{0E40950C-74AE-4C62-8E31-243F2B10D55C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F7846004-A0BA-493D-A352-2FAE3EF0729E}" srcId="{BC400DBC-8B97-4A4F-811C-2AA8A4E7D693}" destId="{0E40950C-74AE-4C62-8E31-243F2B10D55C}" srcOrd="1" destOrd="0" parTransId="{06E0767D-65CA-4CA7-AC0D-32DFE796B1F2}" sibTransId="{B2630CE4-4438-433A-8501-190BE94DC2D4}"/>
    <dgm:cxn modelId="{D7972029-601F-4F13-BB47-0EE7343F04ED}" srcId="{BC400DBC-8B97-4A4F-811C-2AA8A4E7D693}" destId="{3BADF9C0-731F-43D2-836F-BBE403836A59}" srcOrd="0" destOrd="0" parTransId="{B707E801-9FFB-4D74-AD41-CCEC3F642421}" sibTransId="{2729715E-70AC-4A6E-B5F3-54180596303F}"/>
    <dgm:cxn modelId="{CD773F2C-FC4C-434D-8E8A-04B1CD38DB51}" srcId="{BC400DBC-8B97-4A4F-811C-2AA8A4E7D693}" destId="{3D67679E-64DC-4767-BBB2-21520021B4D9}" srcOrd="6" destOrd="0" parTransId="{9554A838-4964-4C7D-92FA-30F97D95554C}" sibTransId="{7158398F-B276-4F75-A28C-3BFE4A573BE6}"/>
    <dgm:cxn modelId="{DDB6188E-7BEF-4444-BE24-531B3AD6D805}" type="presOf" srcId="{0E40950C-74AE-4C62-8E31-243F2B10D55C}" destId="{6CE5412F-0495-47A4-8CCD-F14EB07A567C}" srcOrd="0" destOrd="0" presId="urn:microsoft.com/office/officeart/2005/8/layout/arrow3"/>
    <dgm:cxn modelId="{A3B3A096-C2C7-4B8F-B0C8-4733A96B6415}" srcId="{BC400DBC-8B97-4A4F-811C-2AA8A4E7D693}" destId="{39DAC027-E694-42CB-9D7A-07A0A365E76E}" srcOrd="5" destOrd="0" parTransId="{40F28CA3-5747-4C6E-9956-0BE878DD8CC9}" sibTransId="{52AA3B4D-1849-438E-8878-84D44A543F94}"/>
    <dgm:cxn modelId="{4442B9A2-E926-48A5-BDE3-97A9967A987D}" srcId="{BC400DBC-8B97-4A4F-811C-2AA8A4E7D693}" destId="{C5B34E2C-6D5A-4361-8E3A-028C0E6270C1}" srcOrd="4" destOrd="0" parTransId="{A56E248C-EA61-49B0-ADD8-8C05F24725C1}" sibTransId="{7D007BDC-500C-44BE-A96B-9DD828B94E43}"/>
    <dgm:cxn modelId="{51D14FB0-CADD-4708-B675-E0436719D86F}" srcId="{BC400DBC-8B97-4A4F-811C-2AA8A4E7D693}" destId="{D252EC2B-602A-43E6-B970-0791F76979F7}" srcOrd="3" destOrd="0" parTransId="{01366EF0-BADD-4D03-882E-B534525B803D}" sibTransId="{2F2438AE-D4EB-49AB-9DBD-1F69DF76D5AC}"/>
    <dgm:cxn modelId="{FB5BE4B0-23AE-464E-9C5D-6BC0D236C9FF}" srcId="{BC400DBC-8B97-4A4F-811C-2AA8A4E7D693}" destId="{07823537-78D3-43B0-970B-935C76BA83D7}" srcOrd="2" destOrd="0" parTransId="{698C49B2-DE8B-4C9F-8E5C-F304D47504C7}" sibTransId="{1E602392-2627-475C-B1CC-B89FDA806D9E}"/>
    <dgm:cxn modelId="{7207A0C0-7028-45ED-B37A-A3C383133AA6}" type="presOf" srcId="{BC400DBC-8B97-4A4F-811C-2AA8A4E7D693}" destId="{C0AF474F-185A-4988-975A-57AEB12625D3}" srcOrd="0" destOrd="0" presId="urn:microsoft.com/office/officeart/2005/8/layout/arrow3"/>
    <dgm:cxn modelId="{9F43E4F1-9D8D-4C15-BF4B-194B4CB97FAC}" type="presOf" srcId="{3BADF9C0-731F-43D2-836F-BBE403836A59}" destId="{A544C1A4-FE2D-4108-A572-8FE507FD395B}" srcOrd="0" destOrd="0" presId="urn:microsoft.com/office/officeart/2005/8/layout/arrow3"/>
    <dgm:cxn modelId="{8EB9BF5B-4EF3-4A44-87DD-5CA1BC99F55D}" type="presParOf" srcId="{C0AF474F-185A-4988-975A-57AEB12625D3}" destId="{80D8A2C5-C7B9-4A67-99EA-DAEE292E12FD}" srcOrd="0" destOrd="0" presId="urn:microsoft.com/office/officeart/2005/8/layout/arrow3"/>
    <dgm:cxn modelId="{5D8C490B-2428-462E-ADA7-632A9E25669C}" type="presParOf" srcId="{C0AF474F-185A-4988-975A-57AEB12625D3}" destId="{2250D9E6-6C45-4B37-86F1-E2AD9CA5169A}" srcOrd="1" destOrd="0" presId="urn:microsoft.com/office/officeart/2005/8/layout/arrow3"/>
    <dgm:cxn modelId="{0821192B-2CDA-48C5-8BF9-5B5FC8CE9F50}" type="presParOf" srcId="{C0AF474F-185A-4988-975A-57AEB12625D3}" destId="{A544C1A4-FE2D-4108-A572-8FE507FD395B}" srcOrd="2" destOrd="0" presId="urn:microsoft.com/office/officeart/2005/8/layout/arrow3"/>
    <dgm:cxn modelId="{35B607E1-EF8E-4E7E-9A5F-3A5BAA7221FA}" type="presParOf" srcId="{C0AF474F-185A-4988-975A-57AEB12625D3}" destId="{C5742AD6-DA5B-4B7E-95F6-9497C8E58C63}" srcOrd="3" destOrd="0" presId="urn:microsoft.com/office/officeart/2005/8/layout/arrow3"/>
    <dgm:cxn modelId="{2B57F67D-115B-4DEF-AA14-8D280738FEFB}" type="presParOf" srcId="{C0AF474F-185A-4988-975A-57AEB12625D3}" destId="{6CE5412F-0495-47A4-8CCD-F14EB07A567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788361-ECA3-4134-9638-91868154C60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B1D3BFF-29A3-437A-B2FC-067ABD904F2D}">
      <dgm:prSet phldrT="[Text]" custT="1"/>
      <dgm:spPr/>
      <dgm:t>
        <a:bodyPr/>
        <a:lstStyle/>
        <a:p>
          <a:r>
            <a:rPr lang="cs-CZ" sz="2000" b="1" baseline="0" dirty="0"/>
            <a:t>Emocionální dimenze</a:t>
          </a:r>
          <a:endParaRPr lang="en-US" sz="2000" b="1" baseline="0" dirty="0"/>
        </a:p>
      </dgm:t>
    </dgm:pt>
    <dgm:pt modelId="{3DF1D183-F03D-4AB0-BDE4-C1119FFD25C1}" type="parTrans" cxnId="{6BDB85F3-0C9C-4281-9B68-B453F2718B37}">
      <dgm:prSet/>
      <dgm:spPr/>
      <dgm:t>
        <a:bodyPr/>
        <a:lstStyle/>
        <a:p>
          <a:endParaRPr lang="en-US"/>
        </a:p>
      </dgm:t>
    </dgm:pt>
    <dgm:pt modelId="{39F75693-A68D-4884-8FBF-5957FEEB6EB4}" type="sibTrans" cxnId="{6BDB85F3-0C9C-4281-9B68-B453F2718B37}">
      <dgm:prSet/>
      <dgm:spPr/>
      <dgm:t>
        <a:bodyPr/>
        <a:lstStyle/>
        <a:p>
          <a:endParaRPr lang="en-US"/>
        </a:p>
      </dgm:t>
    </dgm:pt>
    <dgm:pt modelId="{6C1BD93F-982C-485A-BB16-23A152DBFC5A}">
      <dgm:prSet phldrT="[Text]" custT="1"/>
      <dgm:spPr/>
      <dgm:t>
        <a:bodyPr/>
        <a:lstStyle/>
        <a:p>
          <a:r>
            <a:rPr lang="cs-CZ" sz="2400" b="1" dirty="0"/>
            <a:t>Prožívání</a:t>
          </a:r>
        </a:p>
        <a:p>
          <a:endParaRPr lang="cs-CZ" sz="2400" b="1" dirty="0"/>
        </a:p>
        <a:p>
          <a:r>
            <a:rPr lang="cs-CZ" sz="2400" b="1" dirty="0"/>
            <a:t>Sebeobraz</a:t>
          </a:r>
        </a:p>
        <a:p>
          <a:endParaRPr lang="cs-CZ" sz="2400" b="1" dirty="0"/>
        </a:p>
        <a:p>
          <a:r>
            <a:rPr lang="cs-CZ" sz="2400" b="1" dirty="0" err="1"/>
            <a:t>Atribuční</a:t>
          </a:r>
          <a:r>
            <a:rPr lang="cs-CZ" sz="2400" b="1" dirty="0"/>
            <a:t> cíle</a:t>
          </a:r>
        </a:p>
        <a:p>
          <a:endParaRPr lang="cs-CZ" sz="2400" b="1" dirty="0"/>
        </a:p>
      </dgm:t>
    </dgm:pt>
    <dgm:pt modelId="{599FC1BB-7A44-4981-BDFB-9413BF4A18AB}" type="parTrans" cxnId="{C7C52B21-EAB9-48FE-A57F-68BC20557800}">
      <dgm:prSet/>
      <dgm:spPr/>
      <dgm:t>
        <a:bodyPr/>
        <a:lstStyle/>
        <a:p>
          <a:endParaRPr lang="en-US"/>
        </a:p>
      </dgm:t>
    </dgm:pt>
    <dgm:pt modelId="{858CCF8B-D6B9-448E-88C7-B8C7C1342495}" type="sibTrans" cxnId="{C7C52B21-EAB9-48FE-A57F-68BC20557800}">
      <dgm:prSet/>
      <dgm:spPr/>
      <dgm:t>
        <a:bodyPr/>
        <a:lstStyle/>
        <a:p>
          <a:endParaRPr lang="en-US"/>
        </a:p>
      </dgm:t>
    </dgm:pt>
    <dgm:pt modelId="{E866E3B5-BD9A-4F57-A8D6-FD8E93008383}">
      <dgm:prSet phldrT="[Text]" custT="1"/>
      <dgm:spPr/>
      <dgm:t>
        <a:bodyPr/>
        <a:lstStyle/>
        <a:p>
          <a:r>
            <a:rPr lang="cs-CZ" sz="2000" b="1" dirty="0"/>
            <a:t>Sociální dimenze/socializace</a:t>
          </a:r>
          <a:endParaRPr lang="en-US" sz="2000" b="1" dirty="0"/>
        </a:p>
      </dgm:t>
    </dgm:pt>
    <dgm:pt modelId="{AE82C7C6-B3A5-4CBE-A5F6-D224F7703D2C}" type="parTrans" cxnId="{489FC450-54CC-486D-A1CD-B94F74C6C9D7}">
      <dgm:prSet/>
      <dgm:spPr/>
      <dgm:t>
        <a:bodyPr/>
        <a:lstStyle/>
        <a:p>
          <a:endParaRPr lang="en-US"/>
        </a:p>
      </dgm:t>
    </dgm:pt>
    <dgm:pt modelId="{2CA815E8-24A7-48A4-B459-1534BF541F19}" type="sibTrans" cxnId="{489FC450-54CC-486D-A1CD-B94F74C6C9D7}">
      <dgm:prSet/>
      <dgm:spPr/>
      <dgm:t>
        <a:bodyPr/>
        <a:lstStyle/>
        <a:p>
          <a:endParaRPr lang="en-US"/>
        </a:p>
      </dgm:t>
    </dgm:pt>
    <dgm:pt modelId="{26BCCDBC-6679-4B2D-B499-F4016E29C4F7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400" b="1" dirty="0"/>
            <a:t>Zapojení/aktivita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4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400" b="1" dirty="0"/>
            <a:t>Sociální role - fungování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4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400" b="1" dirty="0"/>
            <a:t>Strategie zvládání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4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400" b="1" dirty="0"/>
            <a:t>Rozhodování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400" b="1" dirty="0"/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dirty="0"/>
        </a:p>
      </dgm:t>
    </dgm:pt>
    <dgm:pt modelId="{C08D8EE0-22EB-4A4D-BC7A-FE876843C3B3}" type="parTrans" cxnId="{61F627EA-45D6-4C42-A7DA-03BE3E38CB56}">
      <dgm:prSet/>
      <dgm:spPr/>
      <dgm:t>
        <a:bodyPr/>
        <a:lstStyle/>
        <a:p>
          <a:endParaRPr lang="en-US"/>
        </a:p>
      </dgm:t>
    </dgm:pt>
    <dgm:pt modelId="{EBEE116C-DFE7-4F30-8116-FE7D198E33DC}" type="sibTrans" cxnId="{61F627EA-45D6-4C42-A7DA-03BE3E38CB56}">
      <dgm:prSet/>
      <dgm:spPr/>
      <dgm:t>
        <a:bodyPr/>
        <a:lstStyle/>
        <a:p>
          <a:endParaRPr lang="en-US"/>
        </a:p>
      </dgm:t>
    </dgm:pt>
    <dgm:pt modelId="{C86E077B-FC60-418C-AAB9-72B51740A2BC}">
      <dgm:prSet phldrT="[Text]" custT="1"/>
      <dgm:spPr/>
      <dgm:t>
        <a:bodyPr/>
        <a:lstStyle/>
        <a:p>
          <a:r>
            <a:rPr lang="cs-CZ" sz="2000" b="1" dirty="0"/>
            <a:t>Kognitivní dimenze</a:t>
          </a:r>
          <a:endParaRPr lang="en-US" sz="2000" b="1" dirty="0"/>
        </a:p>
      </dgm:t>
    </dgm:pt>
    <dgm:pt modelId="{37C78C32-DFB9-4D7E-86F0-CB2254111032}" type="parTrans" cxnId="{041C4F2E-793F-4E4D-93F7-E5A7E37B33B1}">
      <dgm:prSet/>
      <dgm:spPr/>
      <dgm:t>
        <a:bodyPr/>
        <a:lstStyle/>
        <a:p>
          <a:endParaRPr lang="en-US"/>
        </a:p>
      </dgm:t>
    </dgm:pt>
    <dgm:pt modelId="{E310CE39-B499-4322-BD50-FF8E0276B98D}" type="sibTrans" cxnId="{041C4F2E-793F-4E4D-93F7-E5A7E37B33B1}">
      <dgm:prSet/>
      <dgm:spPr/>
      <dgm:t>
        <a:bodyPr/>
        <a:lstStyle/>
        <a:p>
          <a:endParaRPr lang="en-US"/>
        </a:p>
      </dgm:t>
    </dgm:pt>
    <dgm:pt modelId="{3A1E2EE2-0448-4719-80EE-DB7530D45DAC}">
      <dgm:prSet phldrT="[Text]" custT="1"/>
      <dgm:spPr/>
      <dgm:t>
        <a:bodyPr/>
        <a:lstStyle/>
        <a:p>
          <a:r>
            <a:rPr lang="cs-CZ" sz="2400" b="1" dirty="0"/>
            <a:t>Znalosti</a:t>
          </a:r>
        </a:p>
        <a:p>
          <a:endParaRPr lang="cs-CZ" sz="1600" b="1" dirty="0"/>
        </a:p>
        <a:p>
          <a:r>
            <a:rPr lang="cs-CZ" sz="2400" b="1" dirty="0" err="1"/>
            <a:t>Seberozvoj</a:t>
          </a:r>
          <a:endParaRPr lang="cs-CZ" sz="2400" b="1" dirty="0"/>
        </a:p>
        <a:p>
          <a:endParaRPr lang="cs-CZ" sz="1600" b="1" dirty="0"/>
        </a:p>
        <a:p>
          <a:r>
            <a:rPr lang="cs-CZ" sz="2400" b="1" dirty="0"/>
            <a:t>Odpovědnost</a:t>
          </a:r>
        </a:p>
        <a:p>
          <a:endParaRPr lang="cs-CZ" sz="1600" b="1" dirty="0"/>
        </a:p>
      </dgm:t>
    </dgm:pt>
    <dgm:pt modelId="{74FBA4E3-1DA3-40CB-9B00-FC5B790B229E}" type="parTrans" cxnId="{E90E933A-4EDA-467D-BB9E-CF882F141F23}">
      <dgm:prSet/>
      <dgm:spPr/>
      <dgm:t>
        <a:bodyPr/>
        <a:lstStyle/>
        <a:p>
          <a:endParaRPr lang="en-US"/>
        </a:p>
      </dgm:t>
    </dgm:pt>
    <dgm:pt modelId="{A5C0E876-4F17-4A93-946F-2809E252DB4A}" type="sibTrans" cxnId="{E90E933A-4EDA-467D-BB9E-CF882F141F23}">
      <dgm:prSet/>
      <dgm:spPr/>
      <dgm:t>
        <a:bodyPr/>
        <a:lstStyle/>
        <a:p>
          <a:endParaRPr lang="en-US"/>
        </a:p>
      </dgm:t>
    </dgm:pt>
    <dgm:pt modelId="{8A52F32E-C639-470C-8373-8727B256220C}" type="pres">
      <dgm:prSet presAssocID="{E2788361-ECA3-4134-9638-91868154C60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A943DD4-1930-4462-9C1F-463287F663A1}" type="pres">
      <dgm:prSet presAssocID="{EB1D3BFF-29A3-437A-B2FC-067ABD904F2D}" presName="parentText1" presStyleLbl="node1" presStyleIdx="0" presStyleCnt="3" custLinFactNeighborX="98" custLinFactNeighborY="633">
        <dgm:presLayoutVars>
          <dgm:chMax/>
          <dgm:chPref val="3"/>
          <dgm:bulletEnabled val="1"/>
        </dgm:presLayoutVars>
      </dgm:prSet>
      <dgm:spPr/>
    </dgm:pt>
    <dgm:pt modelId="{ACF54C70-B62C-4A9D-B233-78234AC668EA}" type="pres">
      <dgm:prSet presAssocID="{EB1D3BFF-29A3-437A-B2FC-067ABD904F2D}" presName="childText1" presStyleLbl="solidAlignAcc1" presStyleIdx="0" presStyleCnt="3" custLinFactNeighborX="1197" custLinFactNeighborY="-657">
        <dgm:presLayoutVars>
          <dgm:chMax val="0"/>
          <dgm:chPref val="0"/>
          <dgm:bulletEnabled val="1"/>
        </dgm:presLayoutVars>
      </dgm:prSet>
      <dgm:spPr/>
    </dgm:pt>
    <dgm:pt modelId="{FB3BCB20-CB58-43A1-997D-3920EA00490F}" type="pres">
      <dgm:prSet presAssocID="{E866E3B5-BD9A-4F57-A8D6-FD8E93008383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13B29A98-3D5D-4E1A-BE36-02A5493D8485}" type="pres">
      <dgm:prSet presAssocID="{E866E3B5-BD9A-4F57-A8D6-FD8E93008383}" presName="childText2" presStyleLbl="solidAlignAcc1" presStyleIdx="1" presStyleCnt="3" custScaleY="120277" custLinFactNeighborX="1464" custLinFactNeighborY="18211">
        <dgm:presLayoutVars>
          <dgm:chMax val="0"/>
          <dgm:chPref val="0"/>
          <dgm:bulletEnabled val="1"/>
        </dgm:presLayoutVars>
      </dgm:prSet>
      <dgm:spPr/>
    </dgm:pt>
    <dgm:pt modelId="{0ED6DE91-6370-4E59-A08F-4F6454E7AC98}" type="pres">
      <dgm:prSet presAssocID="{C86E077B-FC60-418C-AAB9-72B51740A2BC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5C3A8A31-6CBA-488A-B552-3086E120C26A}" type="pres">
      <dgm:prSet presAssocID="{C86E077B-FC60-418C-AAB9-72B51740A2BC}" presName="childText3" presStyleLbl="solidAlignAcc1" presStyleIdx="2" presStyleCnt="3" custScaleY="103170" custLinFactNeighborX="2817">
        <dgm:presLayoutVars>
          <dgm:chMax val="0"/>
          <dgm:chPref val="0"/>
          <dgm:bulletEnabled val="1"/>
        </dgm:presLayoutVars>
      </dgm:prSet>
      <dgm:spPr/>
    </dgm:pt>
  </dgm:ptLst>
  <dgm:cxnLst>
    <dgm:cxn modelId="{C7C52B21-EAB9-48FE-A57F-68BC20557800}" srcId="{EB1D3BFF-29A3-437A-B2FC-067ABD904F2D}" destId="{6C1BD93F-982C-485A-BB16-23A152DBFC5A}" srcOrd="0" destOrd="0" parTransId="{599FC1BB-7A44-4981-BDFB-9413BF4A18AB}" sibTransId="{858CCF8B-D6B9-448E-88C7-B8C7C1342495}"/>
    <dgm:cxn modelId="{0F31A324-3E0F-4201-8E1A-331EDDF7D7AF}" type="presOf" srcId="{C86E077B-FC60-418C-AAB9-72B51740A2BC}" destId="{0ED6DE91-6370-4E59-A08F-4F6454E7AC98}" srcOrd="0" destOrd="0" presId="urn:microsoft.com/office/officeart/2009/3/layout/IncreasingArrowsProcess"/>
    <dgm:cxn modelId="{041C4F2E-793F-4E4D-93F7-E5A7E37B33B1}" srcId="{E2788361-ECA3-4134-9638-91868154C602}" destId="{C86E077B-FC60-418C-AAB9-72B51740A2BC}" srcOrd="2" destOrd="0" parTransId="{37C78C32-DFB9-4D7E-86F0-CB2254111032}" sibTransId="{E310CE39-B499-4322-BD50-FF8E0276B98D}"/>
    <dgm:cxn modelId="{E90E933A-4EDA-467D-BB9E-CF882F141F23}" srcId="{C86E077B-FC60-418C-AAB9-72B51740A2BC}" destId="{3A1E2EE2-0448-4719-80EE-DB7530D45DAC}" srcOrd="0" destOrd="0" parTransId="{74FBA4E3-1DA3-40CB-9B00-FC5B790B229E}" sibTransId="{A5C0E876-4F17-4A93-946F-2809E252DB4A}"/>
    <dgm:cxn modelId="{24EFEF69-012F-40F9-A5B4-69A0CB42F5BF}" type="presOf" srcId="{6C1BD93F-982C-485A-BB16-23A152DBFC5A}" destId="{ACF54C70-B62C-4A9D-B233-78234AC668EA}" srcOrd="0" destOrd="0" presId="urn:microsoft.com/office/officeart/2009/3/layout/IncreasingArrowsProcess"/>
    <dgm:cxn modelId="{489FC450-54CC-486D-A1CD-B94F74C6C9D7}" srcId="{E2788361-ECA3-4134-9638-91868154C602}" destId="{E866E3B5-BD9A-4F57-A8D6-FD8E93008383}" srcOrd="1" destOrd="0" parTransId="{AE82C7C6-B3A5-4CBE-A5F6-D224F7703D2C}" sibTransId="{2CA815E8-24A7-48A4-B459-1534BF541F19}"/>
    <dgm:cxn modelId="{04961751-10C9-48C1-96ED-0EB11FF976FF}" type="presOf" srcId="{EB1D3BFF-29A3-437A-B2FC-067ABD904F2D}" destId="{DA943DD4-1930-4462-9C1F-463287F663A1}" srcOrd="0" destOrd="0" presId="urn:microsoft.com/office/officeart/2009/3/layout/IncreasingArrowsProcess"/>
    <dgm:cxn modelId="{E926FF55-E1E1-4843-8049-5573BCBAD1F0}" type="presOf" srcId="{26BCCDBC-6679-4B2D-B499-F4016E29C4F7}" destId="{13B29A98-3D5D-4E1A-BE36-02A5493D8485}" srcOrd="0" destOrd="0" presId="urn:microsoft.com/office/officeart/2009/3/layout/IncreasingArrowsProcess"/>
    <dgm:cxn modelId="{9267D57F-46CA-4420-A3BD-37AE73F133D0}" type="presOf" srcId="{E2788361-ECA3-4134-9638-91868154C602}" destId="{8A52F32E-C639-470C-8373-8727B256220C}" srcOrd="0" destOrd="0" presId="urn:microsoft.com/office/officeart/2009/3/layout/IncreasingArrowsProcess"/>
    <dgm:cxn modelId="{19C60BAE-7476-467F-ABF6-792DF5429B75}" type="presOf" srcId="{3A1E2EE2-0448-4719-80EE-DB7530D45DAC}" destId="{5C3A8A31-6CBA-488A-B552-3086E120C26A}" srcOrd="0" destOrd="0" presId="urn:microsoft.com/office/officeart/2009/3/layout/IncreasingArrowsProcess"/>
    <dgm:cxn modelId="{53E017E2-E27C-4BBB-8004-C733E10DA7F8}" type="presOf" srcId="{E866E3B5-BD9A-4F57-A8D6-FD8E93008383}" destId="{FB3BCB20-CB58-43A1-997D-3920EA00490F}" srcOrd="0" destOrd="0" presId="urn:microsoft.com/office/officeart/2009/3/layout/IncreasingArrowsProcess"/>
    <dgm:cxn modelId="{61F627EA-45D6-4C42-A7DA-03BE3E38CB56}" srcId="{E866E3B5-BD9A-4F57-A8D6-FD8E93008383}" destId="{26BCCDBC-6679-4B2D-B499-F4016E29C4F7}" srcOrd="0" destOrd="0" parTransId="{C08D8EE0-22EB-4A4D-BC7A-FE876843C3B3}" sibTransId="{EBEE116C-DFE7-4F30-8116-FE7D198E33DC}"/>
    <dgm:cxn modelId="{6BDB85F3-0C9C-4281-9B68-B453F2718B37}" srcId="{E2788361-ECA3-4134-9638-91868154C602}" destId="{EB1D3BFF-29A3-437A-B2FC-067ABD904F2D}" srcOrd="0" destOrd="0" parTransId="{3DF1D183-F03D-4AB0-BDE4-C1119FFD25C1}" sibTransId="{39F75693-A68D-4884-8FBF-5957FEEB6EB4}"/>
    <dgm:cxn modelId="{DDC82F30-4DC9-41CA-ABFD-0238C04AD5C3}" type="presParOf" srcId="{8A52F32E-C639-470C-8373-8727B256220C}" destId="{DA943DD4-1930-4462-9C1F-463287F663A1}" srcOrd="0" destOrd="0" presId="urn:microsoft.com/office/officeart/2009/3/layout/IncreasingArrowsProcess"/>
    <dgm:cxn modelId="{5F3BCB99-5E31-4EA6-92D4-1F59DA55F9D3}" type="presParOf" srcId="{8A52F32E-C639-470C-8373-8727B256220C}" destId="{ACF54C70-B62C-4A9D-B233-78234AC668EA}" srcOrd="1" destOrd="0" presId="urn:microsoft.com/office/officeart/2009/3/layout/IncreasingArrowsProcess"/>
    <dgm:cxn modelId="{B8FD0638-9B9D-4C17-AA24-BD00B65882CD}" type="presParOf" srcId="{8A52F32E-C639-470C-8373-8727B256220C}" destId="{FB3BCB20-CB58-43A1-997D-3920EA00490F}" srcOrd="2" destOrd="0" presId="urn:microsoft.com/office/officeart/2009/3/layout/IncreasingArrowsProcess"/>
    <dgm:cxn modelId="{65A2EBE3-6ABF-46B7-9246-7DF2DB9A9282}" type="presParOf" srcId="{8A52F32E-C639-470C-8373-8727B256220C}" destId="{13B29A98-3D5D-4E1A-BE36-02A5493D8485}" srcOrd="3" destOrd="0" presId="urn:microsoft.com/office/officeart/2009/3/layout/IncreasingArrowsProcess"/>
    <dgm:cxn modelId="{446A8449-9871-4B32-81B6-A9BEC98CA49A}" type="presParOf" srcId="{8A52F32E-C639-470C-8373-8727B256220C}" destId="{0ED6DE91-6370-4E59-A08F-4F6454E7AC98}" srcOrd="4" destOrd="0" presId="urn:microsoft.com/office/officeart/2009/3/layout/IncreasingArrowsProcess"/>
    <dgm:cxn modelId="{E996CEEF-5D59-4816-9AC2-C74930ED25FE}" type="presParOf" srcId="{8A52F32E-C639-470C-8373-8727B256220C}" destId="{5C3A8A31-6CBA-488A-B552-3086E120C26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5A9708-6DA2-44E4-A397-A301A236449E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0DC4BBF-A5FE-4E26-A104-F5EABFFAA17F}">
      <dgm:prSet phldrT="[Text]"/>
      <dgm:spPr/>
      <dgm:t>
        <a:bodyPr/>
        <a:lstStyle/>
        <a:p>
          <a:r>
            <a:rPr lang="cs-CZ" dirty="0"/>
            <a:t>2kolejný</a:t>
          </a:r>
        </a:p>
      </dgm:t>
    </dgm:pt>
    <dgm:pt modelId="{B9852266-AB4B-445D-A7EC-23664EFD182A}" type="parTrans" cxnId="{6DF59B1F-F08D-44B2-B54C-94C7E200714D}">
      <dgm:prSet/>
      <dgm:spPr/>
      <dgm:t>
        <a:bodyPr/>
        <a:lstStyle/>
        <a:p>
          <a:endParaRPr lang="cs-CZ"/>
        </a:p>
      </dgm:t>
    </dgm:pt>
    <dgm:pt modelId="{35E052E5-5558-4823-995C-1C7830DB364F}" type="sibTrans" cxnId="{6DF59B1F-F08D-44B2-B54C-94C7E200714D}">
      <dgm:prSet/>
      <dgm:spPr/>
      <dgm:t>
        <a:bodyPr/>
        <a:lstStyle/>
        <a:p>
          <a:endParaRPr lang="cs-CZ"/>
        </a:p>
      </dgm:t>
    </dgm:pt>
    <dgm:pt modelId="{B0E755B8-978F-445E-B7EE-514C6CC2FD4F}">
      <dgm:prSet phldrT="[Text]" custT="1"/>
      <dgm:spPr/>
      <dgm:t>
        <a:bodyPr/>
        <a:lstStyle/>
        <a:p>
          <a:r>
            <a:rPr lang="cs-CZ" sz="1600"/>
            <a:t>Exkluze - diagnóza</a:t>
          </a:r>
          <a:endParaRPr lang="cs-CZ" sz="1600" dirty="0"/>
        </a:p>
      </dgm:t>
    </dgm:pt>
    <dgm:pt modelId="{D32C846C-2010-44E6-A297-B4131D211919}" type="parTrans" cxnId="{4D9B7376-B162-4C13-A0CA-D181A491861E}">
      <dgm:prSet/>
      <dgm:spPr/>
      <dgm:t>
        <a:bodyPr/>
        <a:lstStyle/>
        <a:p>
          <a:endParaRPr lang="cs-CZ"/>
        </a:p>
      </dgm:t>
    </dgm:pt>
    <dgm:pt modelId="{8A8EB421-199A-4F54-A57E-5CD5BD2BBBA4}" type="sibTrans" cxnId="{4D9B7376-B162-4C13-A0CA-D181A491861E}">
      <dgm:prSet/>
      <dgm:spPr/>
      <dgm:t>
        <a:bodyPr/>
        <a:lstStyle/>
        <a:p>
          <a:endParaRPr lang="cs-CZ"/>
        </a:p>
      </dgm:t>
    </dgm:pt>
    <dgm:pt modelId="{0DCF3923-118E-4377-9452-0FCBD7FCF635}">
      <dgm:prSet phldrT="[Text]"/>
      <dgm:spPr/>
      <dgm:t>
        <a:bodyPr/>
        <a:lstStyle/>
        <a:p>
          <a:r>
            <a:rPr lang="cs-CZ" dirty="0"/>
            <a:t>Více-kolejný</a:t>
          </a:r>
        </a:p>
      </dgm:t>
    </dgm:pt>
    <dgm:pt modelId="{57518351-DBDA-4FF3-AABC-9520DD931D56}" type="parTrans" cxnId="{C3C0CB7C-7909-4A43-8DE1-6A58A4ADEA5D}">
      <dgm:prSet/>
      <dgm:spPr/>
      <dgm:t>
        <a:bodyPr/>
        <a:lstStyle/>
        <a:p>
          <a:endParaRPr lang="cs-CZ"/>
        </a:p>
      </dgm:t>
    </dgm:pt>
    <dgm:pt modelId="{8CDE03EE-731C-437A-A522-2D69A3A3B8F4}" type="sibTrans" cxnId="{C3C0CB7C-7909-4A43-8DE1-6A58A4ADEA5D}">
      <dgm:prSet/>
      <dgm:spPr/>
      <dgm:t>
        <a:bodyPr/>
        <a:lstStyle/>
        <a:p>
          <a:endParaRPr lang="cs-CZ"/>
        </a:p>
      </dgm:t>
    </dgm:pt>
    <dgm:pt modelId="{68A75796-F9EF-4B0A-98B5-9FC61207ED14}">
      <dgm:prSet phldrT="[Text]" custT="1"/>
      <dgm:spPr/>
      <dgm:t>
        <a:bodyPr/>
        <a:lstStyle/>
        <a:p>
          <a:r>
            <a:rPr lang="cs-CZ" sz="1600" dirty="0"/>
            <a:t>Integrace – individuální, skupinová</a:t>
          </a:r>
        </a:p>
      </dgm:t>
    </dgm:pt>
    <dgm:pt modelId="{AB097800-21F7-4EE5-A854-87BC68014646}" type="parTrans" cxnId="{681E7297-31EC-4A93-875C-3AA1862A87DE}">
      <dgm:prSet/>
      <dgm:spPr/>
      <dgm:t>
        <a:bodyPr/>
        <a:lstStyle/>
        <a:p>
          <a:endParaRPr lang="cs-CZ"/>
        </a:p>
      </dgm:t>
    </dgm:pt>
    <dgm:pt modelId="{292C8C99-8F72-4076-AA60-CED71B7E54DC}" type="sibTrans" cxnId="{681E7297-31EC-4A93-875C-3AA1862A87DE}">
      <dgm:prSet/>
      <dgm:spPr/>
      <dgm:t>
        <a:bodyPr/>
        <a:lstStyle/>
        <a:p>
          <a:endParaRPr lang="cs-CZ"/>
        </a:p>
      </dgm:t>
    </dgm:pt>
    <dgm:pt modelId="{20770C09-C5D3-4030-A3F5-94FD838BD3AD}">
      <dgm:prSet phldrT="[Text]"/>
      <dgm:spPr/>
      <dgm:t>
        <a:bodyPr/>
        <a:lstStyle/>
        <a:p>
          <a:r>
            <a:rPr lang="cs-CZ" dirty="0"/>
            <a:t>1kolejný</a:t>
          </a:r>
        </a:p>
      </dgm:t>
    </dgm:pt>
    <dgm:pt modelId="{D8CC6ADE-E47E-4711-BA6A-FE8945157FBC}" type="parTrans" cxnId="{CE1B5CD2-9FF4-466D-BBDE-7F1FDBCDA3B5}">
      <dgm:prSet/>
      <dgm:spPr/>
      <dgm:t>
        <a:bodyPr/>
        <a:lstStyle/>
        <a:p>
          <a:endParaRPr lang="cs-CZ"/>
        </a:p>
      </dgm:t>
    </dgm:pt>
    <dgm:pt modelId="{094402AD-486D-40A7-A113-470DA501D53F}" type="sibTrans" cxnId="{CE1B5CD2-9FF4-466D-BBDE-7F1FDBCDA3B5}">
      <dgm:prSet/>
      <dgm:spPr/>
      <dgm:t>
        <a:bodyPr/>
        <a:lstStyle/>
        <a:p>
          <a:endParaRPr lang="cs-CZ"/>
        </a:p>
      </dgm:t>
    </dgm:pt>
    <dgm:pt modelId="{10FB2E2F-06EE-4CCC-847B-D94D3F6A89AE}">
      <dgm:prSet phldrT="[Text]" custT="1"/>
      <dgm:spPr/>
      <dgm:t>
        <a:bodyPr/>
        <a:lstStyle/>
        <a:p>
          <a:r>
            <a:rPr lang="cs-CZ" sz="1600" dirty="0"/>
            <a:t>Inkluze</a:t>
          </a:r>
        </a:p>
      </dgm:t>
    </dgm:pt>
    <dgm:pt modelId="{A41615D4-F6CB-48B5-A0FE-38A4F4C94804}" type="parTrans" cxnId="{E5109A97-095A-4BD1-A6CC-511E09B3B852}">
      <dgm:prSet/>
      <dgm:spPr/>
      <dgm:t>
        <a:bodyPr/>
        <a:lstStyle/>
        <a:p>
          <a:endParaRPr lang="cs-CZ"/>
        </a:p>
      </dgm:t>
    </dgm:pt>
    <dgm:pt modelId="{AC33346C-8B63-4C33-BC71-327FF42A7C29}" type="sibTrans" cxnId="{E5109A97-095A-4BD1-A6CC-511E09B3B852}">
      <dgm:prSet/>
      <dgm:spPr/>
      <dgm:t>
        <a:bodyPr/>
        <a:lstStyle/>
        <a:p>
          <a:endParaRPr lang="cs-CZ"/>
        </a:p>
      </dgm:t>
    </dgm:pt>
    <dgm:pt modelId="{EC45BF4F-79C1-414B-98B3-318E474E160E}">
      <dgm:prSet phldrT="[Text]" custT="1"/>
      <dgm:spPr/>
      <dgm:t>
        <a:bodyPr/>
        <a:lstStyle/>
        <a:p>
          <a:r>
            <a:rPr lang="cs-CZ" sz="1600"/>
            <a:t>Speciální školy</a:t>
          </a:r>
          <a:endParaRPr lang="cs-CZ" sz="1600" dirty="0"/>
        </a:p>
      </dgm:t>
    </dgm:pt>
    <dgm:pt modelId="{51D06E29-C0AE-4C39-99A0-ECFADBEC46BD}" type="parTrans" cxnId="{269F8AAE-8B4E-400C-8624-37B54DDF085A}">
      <dgm:prSet/>
      <dgm:spPr/>
      <dgm:t>
        <a:bodyPr/>
        <a:lstStyle/>
        <a:p>
          <a:endParaRPr lang="cs-CZ"/>
        </a:p>
      </dgm:t>
    </dgm:pt>
    <dgm:pt modelId="{3B01C29B-475F-450C-B55E-957EB54135F9}" type="sibTrans" cxnId="{269F8AAE-8B4E-400C-8624-37B54DDF085A}">
      <dgm:prSet/>
      <dgm:spPr/>
      <dgm:t>
        <a:bodyPr/>
        <a:lstStyle/>
        <a:p>
          <a:endParaRPr lang="cs-CZ"/>
        </a:p>
      </dgm:t>
    </dgm:pt>
    <dgm:pt modelId="{B02F0A46-A2D4-4767-90D7-2622397F644F}">
      <dgm:prSet phldrT="[Text]" custT="1"/>
      <dgm:spPr/>
      <dgm:t>
        <a:bodyPr/>
        <a:lstStyle/>
        <a:p>
          <a:r>
            <a:rPr lang="cs-CZ" sz="1600"/>
            <a:t>Školy hlavního proudu</a:t>
          </a:r>
          <a:endParaRPr lang="cs-CZ" sz="1600" dirty="0"/>
        </a:p>
      </dgm:t>
    </dgm:pt>
    <dgm:pt modelId="{4548CE6E-624E-442D-85DC-F6906260FD8A}" type="parTrans" cxnId="{92DC035C-90CF-4C38-8AFC-7A0C2DCE16DB}">
      <dgm:prSet/>
      <dgm:spPr/>
      <dgm:t>
        <a:bodyPr/>
        <a:lstStyle/>
        <a:p>
          <a:endParaRPr lang="cs-CZ"/>
        </a:p>
      </dgm:t>
    </dgm:pt>
    <dgm:pt modelId="{F5DEE646-94D0-46B5-AF7B-2E0695C430EF}" type="sibTrans" cxnId="{92DC035C-90CF-4C38-8AFC-7A0C2DCE16DB}">
      <dgm:prSet/>
      <dgm:spPr/>
      <dgm:t>
        <a:bodyPr/>
        <a:lstStyle/>
        <a:p>
          <a:endParaRPr lang="cs-CZ"/>
        </a:p>
      </dgm:t>
    </dgm:pt>
    <dgm:pt modelId="{1CC99388-6760-402B-8873-AAA636EBC167}">
      <dgm:prSet phldrT="[Text]" custT="1"/>
      <dgm:spPr/>
      <dgm:t>
        <a:bodyPr/>
        <a:lstStyle/>
        <a:p>
          <a:r>
            <a:rPr lang="cs-CZ" sz="1600"/>
            <a:t>CZ – Úmluva OSN o právech dítěte 104/1991 Sb. </a:t>
          </a:r>
          <a:endParaRPr lang="cs-CZ" sz="1600" dirty="0"/>
        </a:p>
      </dgm:t>
    </dgm:pt>
    <dgm:pt modelId="{11668CB3-7787-4B7F-8E6E-8E6CCCF442AB}" type="parTrans" cxnId="{D1BF30DC-3E2A-4845-8239-7D9150753DF3}">
      <dgm:prSet/>
      <dgm:spPr/>
      <dgm:t>
        <a:bodyPr/>
        <a:lstStyle/>
        <a:p>
          <a:endParaRPr lang="cs-CZ"/>
        </a:p>
      </dgm:t>
    </dgm:pt>
    <dgm:pt modelId="{6D2B4EF9-2879-406E-A81C-EC01F3572607}" type="sibTrans" cxnId="{D1BF30DC-3E2A-4845-8239-7D9150753DF3}">
      <dgm:prSet/>
      <dgm:spPr/>
      <dgm:t>
        <a:bodyPr/>
        <a:lstStyle/>
        <a:p>
          <a:endParaRPr lang="cs-CZ"/>
        </a:p>
      </dgm:t>
    </dgm:pt>
    <dgm:pt modelId="{590B70AE-779E-45A8-80FD-90A909CD6BCE}">
      <dgm:prSet phldrT="[Text]"/>
      <dgm:spPr/>
      <dgm:t>
        <a:bodyPr/>
        <a:lstStyle/>
        <a:p>
          <a:endParaRPr lang="cs-CZ" sz="1100" dirty="0"/>
        </a:p>
      </dgm:t>
    </dgm:pt>
    <dgm:pt modelId="{863CF84F-018F-4E82-8989-404690BA5317}" type="parTrans" cxnId="{A198A417-4961-4883-AF23-FBB531607BE0}">
      <dgm:prSet/>
      <dgm:spPr/>
      <dgm:t>
        <a:bodyPr/>
        <a:lstStyle/>
        <a:p>
          <a:endParaRPr lang="cs-CZ"/>
        </a:p>
      </dgm:t>
    </dgm:pt>
    <dgm:pt modelId="{B90560E9-8A6D-4260-B558-8AF20155CDDE}" type="sibTrans" cxnId="{A198A417-4961-4883-AF23-FBB531607BE0}">
      <dgm:prSet/>
      <dgm:spPr/>
      <dgm:t>
        <a:bodyPr/>
        <a:lstStyle/>
        <a:p>
          <a:endParaRPr lang="cs-CZ"/>
        </a:p>
      </dgm:t>
    </dgm:pt>
    <dgm:pt modelId="{3286DC9E-0B71-4672-B701-B3AA892E8AC2}">
      <dgm:prSet phldrT="[Text]" custT="1"/>
      <dgm:spPr/>
      <dgm:t>
        <a:bodyPr/>
        <a:lstStyle/>
        <a:p>
          <a:r>
            <a:rPr lang="cs-CZ" sz="1600" dirty="0"/>
            <a:t>Výběr školy, rodiče</a:t>
          </a:r>
        </a:p>
      </dgm:t>
    </dgm:pt>
    <dgm:pt modelId="{F7893069-C0AA-431A-8856-A15EE7D47D81}" type="parTrans" cxnId="{4B2C7BA4-01D0-4DC1-B737-B208FEE70275}">
      <dgm:prSet/>
      <dgm:spPr/>
      <dgm:t>
        <a:bodyPr/>
        <a:lstStyle/>
        <a:p>
          <a:endParaRPr lang="cs-CZ"/>
        </a:p>
      </dgm:t>
    </dgm:pt>
    <dgm:pt modelId="{33B58F2C-8DAC-487B-8BE4-23BC3F6E5D9E}" type="sibTrans" cxnId="{4B2C7BA4-01D0-4DC1-B737-B208FEE70275}">
      <dgm:prSet/>
      <dgm:spPr/>
      <dgm:t>
        <a:bodyPr/>
        <a:lstStyle/>
        <a:p>
          <a:endParaRPr lang="cs-CZ"/>
        </a:p>
      </dgm:t>
    </dgm:pt>
    <dgm:pt modelId="{67A72577-3A8A-414A-8F59-3A6A72DE4809}">
      <dgm:prSet phldrT="[Text]" custT="1"/>
      <dgm:spPr/>
      <dgm:t>
        <a:bodyPr/>
        <a:lstStyle/>
        <a:p>
          <a:r>
            <a:rPr lang="cs-CZ" sz="1600" dirty="0"/>
            <a:t>Externí diagnostika speciálních vzdělávacích potřeb</a:t>
          </a:r>
        </a:p>
      </dgm:t>
    </dgm:pt>
    <dgm:pt modelId="{6E4DBD63-5982-452B-B256-F2ED97B40CD0}" type="parTrans" cxnId="{80956414-986A-4BF8-AC50-CDA06BAE08AC}">
      <dgm:prSet/>
      <dgm:spPr/>
      <dgm:t>
        <a:bodyPr/>
        <a:lstStyle/>
        <a:p>
          <a:endParaRPr lang="cs-CZ"/>
        </a:p>
      </dgm:t>
    </dgm:pt>
    <dgm:pt modelId="{C5988286-D158-461D-9ABA-6035BDE87B80}" type="sibTrans" cxnId="{80956414-986A-4BF8-AC50-CDA06BAE08AC}">
      <dgm:prSet/>
      <dgm:spPr/>
      <dgm:t>
        <a:bodyPr/>
        <a:lstStyle/>
        <a:p>
          <a:endParaRPr lang="cs-CZ"/>
        </a:p>
      </dgm:t>
    </dgm:pt>
    <dgm:pt modelId="{D738AA2B-F2E6-4C5B-A371-C23FAFA7E1D4}">
      <dgm:prSet phldrT="[Text]"/>
      <dgm:spPr/>
      <dgm:t>
        <a:bodyPr/>
        <a:lstStyle/>
        <a:p>
          <a:endParaRPr lang="cs-CZ" sz="1100" dirty="0"/>
        </a:p>
      </dgm:t>
    </dgm:pt>
    <dgm:pt modelId="{8D09ACF7-A5A1-4786-862D-B916638FD340}" type="parTrans" cxnId="{AAC095C1-EAF0-4670-8445-69B3594E0BED}">
      <dgm:prSet/>
      <dgm:spPr/>
      <dgm:t>
        <a:bodyPr/>
        <a:lstStyle/>
        <a:p>
          <a:endParaRPr lang="cs-CZ"/>
        </a:p>
      </dgm:t>
    </dgm:pt>
    <dgm:pt modelId="{1D51D278-F776-4729-BCF2-13092370DAF0}" type="sibTrans" cxnId="{AAC095C1-EAF0-4670-8445-69B3594E0BED}">
      <dgm:prSet/>
      <dgm:spPr/>
      <dgm:t>
        <a:bodyPr/>
        <a:lstStyle/>
        <a:p>
          <a:endParaRPr lang="cs-CZ"/>
        </a:p>
      </dgm:t>
    </dgm:pt>
    <dgm:pt modelId="{13856E83-2F28-4E17-A6E9-BC4135AE966B}">
      <dgm:prSet phldrT="[Text]"/>
      <dgm:spPr/>
      <dgm:t>
        <a:bodyPr/>
        <a:lstStyle/>
        <a:p>
          <a:endParaRPr lang="cs-CZ" sz="1100" dirty="0"/>
        </a:p>
      </dgm:t>
    </dgm:pt>
    <dgm:pt modelId="{FE39983B-80A5-4B75-946A-85D99E917DB1}" type="parTrans" cxnId="{3D2A4780-B428-40EB-9A17-39E027DC536F}">
      <dgm:prSet/>
      <dgm:spPr/>
      <dgm:t>
        <a:bodyPr/>
        <a:lstStyle/>
        <a:p>
          <a:endParaRPr lang="cs-CZ"/>
        </a:p>
      </dgm:t>
    </dgm:pt>
    <dgm:pt modelId="{D6336F05-37F0-4E34-921A-93662717B40A}" type="sibTrans" cxnId="{3D2A4780-B428-40EB-9A17-39E027DC536F}">
      <dgm:prSet/>
      <dgm:spPr/>
      <dgm:t>
        <a:bodyPr/>
        <a:lstStyle/>
        <a:p>
          <a:endParaRPr lang="cs-CZ"/>
        </a:p>
      </dgm:t>
    </dgm:pt>
    <dgm:pt modelId="{6B672070-C2F0-4ECD-BB55-198982DD7710}">
      <dgm:prSet phldrT="[Text]" custT="1"/>
      <dgm:spPr/>
      <dgm:t>
        <a:bodyPr/>
        <a:lstStyle/>
        <a:p>
          <a:r>
            <a:rPr lang="cs-CZ" sz="1600" dirty="0"/>
            <a:t>Speciální vzdělávací potřeby</a:t>
          </a:r>
        </a:p>
      </dgm:t>
    </dgm:pt>
    <dgm:pt modelId="{170F0EBC-96A5-4C74-9130-E8A479C9D44E}" type="parTrans" cxnId="{B1F62B7C-839F-46B0-B3C9-7626984B8700}">
      <dgm:prSet/>
      <dgm:spPr/>
      <dgm:t>
        <a:bodyPr/>
        <a:lstStyle/>
        <a:p>
          <a:endParaRPr lang="cs-CZ"/>
        </a:p>
      </dgm:t>
    </dgm:pt>
    <dgm:pt modelId="{8D330550-79AD-470A-93FE-87A24F16C1FE}" type="sibTrans" cxnId="{B1F62B7C-839F-46B0-B3C9-7626984B8700}">
      <dgm:prSet/>
      <dgm:spPr/>
      <dgm:t>
        <a:bodyPr/>
        <a:lstStyle/>
        <a:p>
          <a:endParaRPr lang="cs-CZ"/>
        </a:p>
      </dgm:t>
    </dgm:pt>
    <dgm:pt modelId="{07E929D2-0DA5-4FC3-B8B9-06ECC38D4CAD}">
      <dgm:prSet phldrT="[Text]" custT="1"/>
      <dgm:spPr/>
      <dgm:t>
        <a:bodyPr/>
        <a:lstStyle/>
        <a:p>
          <a:r>
            <a:rPr lang="cs-CZ" sz="1600" dirty="0"/>
            <a:t>Kritérium fungování a potencialit</a:t>
          </a:r>
        </a:p>
      </dgm:t>
    </dgm:pt>
    <dgm:pt modelId="{3C23398F-2A6A-4124-8F8F-833820D1DF49}" type="parTrans" cxnId="{941D84AA-19AC-40AF-A615-4FF2A5FAFE2C}">
      <dgm:prSet/>
      <dgm:spPr/>
      <dgm:t>
        <a:bodyPr/>
        <a:lstStyle/>
        <a:p>
          <a:endParaRPr lang="cs-CZ"/>
        </a:p>
      </dgm:t>
    </dgm:pt>
    <dgm:pt modelId="{ACFD7B5F-FEA7-46A8-BE0D-78C2C2EE2ABC}" type="sibTrans" cxnId="{941D84AA-19AC-40AF-A615-4FF2A5FAFE2C}">
      <dgm:prSet/>
      <dgm:spPr/>
      <dgm:t>
        <a:bodyPr/>
        <a:lstStyle/>
        <a:p>
          <a:endParaRPr lang="cs-CZ"/>
        </a:p>
      </dgm:t>
    </dgm:pt>
    <dgm:pt modelId="{BAC5A53E-45AB-41C3-8C45-38BD630F9334}">
      <dgm:prSet phldrT="[Text]" custT="1"/>
      <dgm:spPr/>
      <dgm:t>
        <a:bodyPr/>
        <a:lstStyle/>
        <a:p>
          <a:r>
            <a:rPr lang="cs-CZ" sz="1600"/>
            <a:t>Kritérium postižení/defektu </a:t>
          </a:r>
          <a:endParaRPr lang="cs-CZ" sz="1600" dirty="0"/>
        </a:p>
      </dgm:t>
    </dgm:pt>
    <dgm:pt modelId="{EDCA8F29-0F4C-4384-85AA-282F0BF9F2AB}" type="parTrans" cxnId="{BD89EA4F-9B75-4DFA-8DA5-71FC2CFBAA38}">
      <dgm:prSet/>
      <dgm:spPr/>
      <dgm:t>
        <a:bodyPr/>
        <a:lstStyle/>
        <a:p>
          <a:endParaRPr lang="cs-CZ"/>
        </a:p>
      </dgm:t>
    </dgm:pt>
    <dgm:pt modelId="{C17115F6-AAC4-4F5A-82EE-836BDA78593B}" type="sibTrans" cxnId="{BD89EA4F-9B75-4DFA-8DA5-71FC2CFBAA38}">
      <dgm:prSet/>
      <dgm:spPr/>
      <dgm:t>
        <a:bodyPr/>
        <a:lstStyle/>
        <a:p>
          <a:endParaRPr lang="cs-CZ"/>
        </a:p>
      </dgm:t>
    </dgm:pt>
    <dgm:pt modelId="{0A48A2CF-FB27-4544-8DD1-D08D95506319}">
      <dgm:prSet phldrT="[Text]" custT="1"/>
      <dgm:spPr/>
      <dgm:t>
        <a:bodyPr/>
        <a:lstStyle/>
        <a:p>
          <a:r>
            <a:rPr lang="cs-CZ" sz="1600" dirty="0"/>
            <a:t>Kritérium zvládání podmínek vzdělávání, intervence, podpora</a:t>
          </a:r>
        </a:p>
      </dgm:t>
    </dgm:pt>
    <dgm:pt modelId="{FFDBA598-E749-4DA4-95E0-44A71204AD37}" type="parTrans" cxnId="{276A5748-1B88-4134-95A7-36CB4B4B09FA}">
      <dgm:prSet/>
      <dgm:spPr/>
      <dgm:t>
        <a:bodyPr/>
        <a:lstStyle/>
        <a:p>
          <a:endParaRPr lang="cs-CZ"/>
        </a:p>
      </dgm:t>
    </dgm:pt>
    <dgm:pt modelId="{6CC901CF-8E28-4CF0-9FF7-6F4E4FCA9DB5}" type="sibTrans" cxnId="{276A5748-1B88-4134-95A7-36CB4B4B09FA}">
      <dgm:prSet/>
      <dgm:spPr/>
      <dgm:t>
        <a:bodyPr/>
        <a:lstStyle/>
        <a:p>
          <a:endParaRPr lang="cs-CZ"/>
        </a:p>
      </dgm:t>
    </dgm:pt>
    <dgm:pt modelId="{2CBEFE6C-9936-4BB0-9254-369E641ACDD8}">
      <dgm:prSet phldrT="[Text]" custT="1"/>
      <dgm:spPr/>
      <dgm:t>
        <a:bodyPr/>
        <a:lstStyle/>
        <a:p>
          <a:r>
            <a:rPr lang="cs-CZ" sz="1600" dirty="0"/>
            <a:t> Podpora, posilování, intervence</a:t>
          </a:r>
        </a:p>
      </dgm:t>
    </dgm:pt>
    <dgm:pt modelId="{CF11ADAD-D083-48F0-8BF9-3CD111FDC90D}" type="parTrans" cxnId="{90856635-C370-4628-9C22-B2FA71164725}">
      <dgm:prSet/>
      <dgm:spPr/>
      <dgm:t>
        <a:bodyPr/>
        <a:lstStyle/>
        <a:p>
          <a:endParaRPr lang="cs-CZ"/>
        </a:p>
      </dgm:t>
    </dgm:pt>
    <dgm:pt modelId="{5989B8AA-9D28-4B05-9359-738C61057558}" type="sibTrans" cxnId="{90856635-C370-4628-9C22-B2FA71164725}">
      <dgm:prSet/>
      <dgm:spPr/>
      <dgm:t>
        <a:bodyPr/>
        <a:lstStyle/>
        <a:p>
          <a:endParaRPr lang="cs-CZ"/>
        </a:p>
      </dgm:t>
    </dgm:pt>
    <dgm:pt modelId="{602DD80B-87E3-4CB7-97AA-B8292812C758}">
      <dgm:prSet phldrT="[Text]" custT="1"/>
      <dgm:spPr/>
      <dgm:t>
        <a:bodyPr/>
        <a:lstStyle/>
        <a:p>
          <a:r>
            <a:rPr lang="cs-CZ" sz="1600" dirty="0"/>
            <a:t>Interní diagnostika – funkční kompetence</a:t>
          </a:r>
        </a:p>
      </dgm:t>
    </dgm:pt>
    <dgm:pt modelId="{09148816-8D1F-4A94-AE00-A50D3B90A24D}" type="parTrans" cxnId="{4586FE8E-79EE-42E4-AE56-F943356E495C}">
      <dgm:prSet/>
      <dgm:spPr/>
      <dgm:t>
        <a:bodyPr/>
        <a:lstStyle/>
        <a:p>
          <a:endParaRPr lang="cs-CZ"/>
        </a:p>
      </dgm:t>
    </dgm:pt>
    <dgm:pt modelId="{558F45E5-EC53-48A7-9554-6979D498126C}" type="sibTrans" cxnId="{4586FE8E-79EE-42E4-AE56-F943356E495C}">
      <dgm:prSet/>
      <dgm:spPr/>
      <dgm:t>
        <a:bodyPr/>
        <a:lstStyle/>
        <a:p>
          <a:endParaRPr lang="cs-CZ"/>
        </a:p>
      </dgm:t>
    </dgm:pt>
    <dgm:pt modelId="{7FCA497F-39A7-4213-8C05-E857998745C8}">
      <dgm:prSet phldrT="[Text]" custT="1"/>
      <dgm:spPr/>
      <dgm:t>
        <a:bodyPr/>
        <a:lstStyle/>
        <a:p>
          <a:r>
            <a:rPr lang="cs-CZ" sz="1600" dirty="0"/>
            <a:t>Odpovědnost školy za vzdělávání všech žáků</a:t>
          </a:r>
        </a:p>
      </dgm:t>
    </dgm:pt>
    <dgm:pt modelId="{ADDEB9D8-1460-4E3F-9337-D06677C858CD}" type="parTrans" cxnId="{B31B0DA4-445D-43CF-97ED-6B075C81AA75}">
      <dgm:prSet/>
      <dgm:spPr/>
      <dgm:t>
        <a:bodyPr/>
        <a:lstStyle/>
        <a:p>
          <a:endParaRPr lang="cs-CZ"/>
        </a:p>
      </dgm:t>
    </dgm:pt>
    <dgm:pt modelId="{0E27BFBF-C48A-430D-A717-1DFC5BF89B2D}" type="sibTrans" cxnId="{B31B0DA4-445D-43CF-97ED-6B075C81AA75}">
      <dgm:prSet/>
      <dgm:spPr/>
      <dgm:t>
        <a:bodyPr/>
        <a:lstStyle/>
        <a:p>
          <a:endParaRPr lang="cs-CZ"/>
        </a:p>
      </dgm:t>
    </dgm:pt>
    <dgm:pt modelId="{77F82927-86BF-49DE-8751-9BA1F50937F5}">
      <dgm:prSet phldrT="[Text]" custT="1"/>
      <dgm:spPr/>
      <dgm:t>
        <a:bodyPr/>
        <a:lstStyle/>
        <a:p>
          <a:r>
            <a:rPr lang="cs-CZ" sz="1600" dirty="0"/>
            <a:t>CZ, PL, B, SK, H, </a:t>
          </a:r>
        </a:p>
      </dgm:t>
    </dgm:pt>
    <dgm:pt modelId="{A7087A1D-42A8-4734-9A21-C173084A7AF6}" type="parTrans" cxnId="{DE6EEDB3-1B5F-4115-B0FC-5A38FC499301}">
      <dgm:prSet/>
      <dgm:spPr/>
      <dgm:t>
        <a:bodyPr/>
        <a:lstStyle/>
        <a:p>
          <a:endParaRPr lang="cs-CZ"/>
        </a:p>
      </dgm:t>
    </dgm:pt>
    <dgm:pt modelId="{1987AEF8-4D4B-42BA-95B7-51DC1A987E41}" type="sibTrans" cxnId="{DE6EEDB3-1B5F-4115-B0FC-5A38FC499301}">
      <dgm:prSet/>
      <dgm:spPr/>
      <dgm:t>
        <a:bodyPr/>
        <a:lstStyle/>
        <a:p>
          <a:endParaRPr lang="cs-CZ"/>
        </a:p>
      </dgm:t>
    </dgm:pt>
    <dgm:pt modelId="{CAD84B09-864C-4B88-BA3E-0BB3CFE845EE}">
      <dgm:prSet phldrT="[Text]" custT="1"/>
      <dgm:spPr/>
      <dgm:t>
        <a:bodyPr/>
        <a:lstStyle/>
        <a:p>
          <a:r>
            <a:rPr lang="cs-CZ" sz="1600" dirty="0"/>
            <a:t>Sociální začlenění – kvalita života</a:t>
          </a:r>
        </a:p>
      </dgm:t>
    </dgm:pt>
    <dgm:pt modelId="{791A46A2-21EC-439A-91AC-BFDC1991C020}" type="parTrans" cxnId="{C9AD6028-5BC5-4DC3-A878-880B9703F6A2}">
      <dgm:prSet/>
      <dgm:spPr/>
      <dgm:t>
        <a:bodyPr/>
        <a:lstStyle/>
        <a:p>
          <a:endParaRPr lang="cs-CZ"/>
        </a:p>
      </dgm:t>
    </dgm:pt>
    <dgm:pt modelId="{54C80B0F-9A19-40F4-A6E6-F15448F83877}" type="sibTrans" cxnId="{C9AD6028-5BC5-4DC3-A878-880B9703F6A2}">
      <dgm:prSet/>
      <dgm:spPr/>
      <dgm:t>
        <a:bodyPr/>
        <a:lstStyle/>
        <a:p>
          <a:endParaRPr lang="cs-CZ"/>
        </a:p>
      </dgm:t>
    </dgm:pt>
    <dgm:pt modelId="{B77B5533-F37B-4587-AE2D-D35C46BF7041}">
      <dgm:prSet phldrT="[Text]" custT="1"/>
      <dgm:spPr/>
      <dgm:t>
        <a:bodyPr/>
        <a:lstStyle/>
        <a:p>
          <a:r>
            <a:rPr lang="cs-CZ" sz="1600" dirty="0"/>
            <a:t>I, N, F, S, VB</a:t>
          </a:r>
        </a:p>
      </dgm:t>
    </dgm:pt>
    <dgm:pt modelId="{8F1F1485-81C0-4785-A97E-E71A715A1F27}" type="parTrans" cxnId="{DE2AB73E-A5D1-4475-992C-2DBE09FC83DA}">
      <dgm:prSet/>
      <dgm:spPr/>
      <dgm:t>
        <a:bodyPr/>
        <a:lstStyle/>
        <a:p>
          <a:endParaRPr lang="cs-CZ"/>
        </a:p>
      </dgm:t>
    </dgm:pt>
    <dgm:pt modelId="{D220B50A-14E6-4969-93E3-102C5655E945}" type="sibTrans" cxnId="{DE2AB73E-A5D1-4475-992C-2DBE09FC83DA}">
      <dgm:prSet/>
      <dgm:spPr/>
      <dgm:t>
        <a:bodyPr/>
        <a:lstStyle/>
        <a:p>
          <a:endParaRPr lang="cs-CZ"/>
        </a:p>
      </dgm:t>
    </dgm:pt>
    <dgm:pt modelId="{DC3EDC6A-FFC7-4BBC-A548-2B5FA58E3172}" type="pres">
      <dgm:prSet presAssocID="{F95A9708-6DA2-44E4-A397-A301A236449E}" presName="Name0" presStyleCnt="0">
        <dgm:presLayoutVars>
          <dgm:dir/>
          <dgm:animLvl val="lvl"/>
          <dgm:resizeHandles val="exact"/>
        </dgm:presLayoutVars>
      </dgm:prSet>
      <dgm:spPr/>
    </dgm:pt>
    <dgm:pt modelId="{E1148DC4-959E-41C9-866B-282E83E0581B}" type="pres">
      <dgm:prSet presAssocID="{F95A9708-6DA2-44E4-A397-A301A236449E}" presName="tSp" presStyleCnt="0"/>
      <dgm:spPr/>
    </dgm:pt>
    <dgm:pt modelId="{8566327E-105E-4141-B54D-252DA20807C6}" type="pres">
      <dgm:prSet presAssocID="{F95A9708-6DA2-44E4-A397-A301A236449E}" presName="bSp" presStyleCnt="0"/>
      <dgm:spPr/>
    </dgm:pt>
    <dgm:pt modelId="{178F7C8C-872D-4738-9D7B-FA22CC8B2E78}" type="pres">
      <dgm:prSet presAssocID="{F95A9708-6DA2-44E4-A397-A301A236449E}" presName="process" presStyleCnt="0"/>
      <dgm:spPr/>
    </dgm:pt>
    <dgm:pt modelId="{FC358D72-0FA9-4508-A9FC-23FA97C07067}" type="pres">
      <dgm:prSet presAssocID="{10DC4BBF-A5FE-4E26-A104-F5EABFFAA17F}" presName="composite1" presStyleCnt="0"/>
      <dgm:spPr/>
    </dgm:pt>
    <dgm:pt modelId="{E368EC2D-F496-4572-9E84-716A690688BB}" type="pres">
      <dgm:prSet presAssocID="{10DC4BBF-A5FE-4E26-A104-F5EABFFAA17F}" presName="dummyNode1" presStyleLbl="node1" presStyleIdx="0" presStyleCnt="3"/>
      <dgm:spPr/>
    </dgm:pt>
    <dgm:pt modelId="{D15FC0AF-303F-4CE7-B4C4-032A03FDCEDE}" type="pres">
      <dgm:prSet presAssocID="{10DC4BBF-A5FE-4E26-A104-F5EABFFAA17F}" presName="childNode1" presStyleLbl="bgAcc1" presStyleIdx="0" presStyleCnt="3" custScaleY="117466">
        <dgm:presLayoutVars>
          <dgm:bulletEnabled val="1"/>
        </dgm:presLayoutVars>
      </dgm:prSet>
      <dgm:spPr/>
    </dgm:pt>
    <dgm:pt modelId="{19387C4F-ACF1-482F-8D27-8B84D6BBB1E5}" type="pres">
      <dgm:prSet presAssocID="{10DC4BBF-A5FE-4E26-A104-F5EABFFAA17F}" presName="childNode1tx" presStyleLbl="bgAcc1" presStyleIdx="0" presStyleCnt="3">
        <dgm:presLayoutVars>
          <dgm:bulletEnabled val="1"/>
        </dgm:presLayoutVars>
      </dgm:prSet>
      <dgm:spPr/>
    </dgm:pt>
    <dgm:pt modelId="{71162DB4-F7E1-426A-9327-71E40CE6F202}" type="pres">
      <dgm:prSet presAssocID="{10DC4BBF-A5FE-4E26-A104-F5EABFFAA17F}" presName="parentNode1" presStyleLbl="node1" presStyleIdx="0" presStyleCnt="3" custLinFactNeighborX="1690" custLinFactNeighborY="31162">
        <dgm:presLayoutVars>
          <dgm:chMax val="1"/>
          <dgm:bulletEnabled val="1"/>
        </dgm:presLayoutVars>
      </dgm:prSet>
      <dgm:spPr/>
    </dgm:pt>
    <dgm:pt modelId="{61AD74D8-729E-4E2B-B0AE-16DB05CED772}" type="pres">
      <dgm:prSet presAssocID="{10DC4BBF-A5FE-4E26-A104-F5EABFFAA17F}" presName="connSite1" presStyleCnt="0"/>
      <dgm:spPr/>
    </dgm:pt>
    <dgm:pt modelId="{31A7CB8D-C8C7-4F17-BDD8-9CAAE3379681}" type="pres">
      <dgm:prSet presAssocID="{35E052E5-5558-4823-995C-1C7830DB364F}" presName="Name9" presStyleLbl="sibTrans2D1" presStyleIdx="0" presStyleCnt="2" custLinFactNeighborX="-33368" custLinFactNeighborY="-8735"/>
      <dgm:spPr/>
    </dgm:pt>
    <dgm:pt modelId="{0EFAFFB3-0210-40A6-9A91-DA2B3AEED347}" type="pres">
      <dgm:prSet presAssocID="{0DCF3923-118E-4377-9452-0FCBD7FCF635}" presName="composite2" presStyleCnt="0"/>
      <dgm:spPr/>
    </dgm:pt>
    <dgm:pt modelId="{F4E05CD2-27FC-48E0-91C2-1BDE22585356}" type="pres">
      <dgm:prSet presAssocID="{0DCF3923-118E-4377-9452-0FCBD7FCF635}" presName="dummyNode2" presStyleLbl="node1" presStyleIdx="0" presStyleCnt="3"/>
      <dgm:spPr/>
    </dgm:pt>
    <dgm:pt modelId="{057F6E9A-1486-475A-B149-130EE464341C}" type="pres">
      <dgm:prSet presAssocID="{0DCF3923-118E-4377-9452-0FCBD7FCF635}" presName="childNode2" presStyleLbl="bgAcc1" presStyleIdx="1" presStyleCnt="3" custScaleX="123229" custScaleY="229117" custLinFactNeighborX="-2044" custLinFactNeighborY="-9337">
        <dgm:presLayoutVars>
          <dgm:bulletEnabled val="1"/>
        </dgm:presLayoutVars>
      </dgm:prSet>
      <dgm:spPr/>
    </dgm:pt>
    <dgm:pt modelId="{48D20605-8C1F-4A05-9DCB-B224C7249720}" type="pres">
      <dgm:prSet presAssocID="{0DCF3923-118E-4377-9452-0FCBD7FCF635}" presName="childNode2tx" presStyleLbl="bgAcc1" presStyleIdx="1" presStyleCnt="3">
        <dgm:presLayoutVars>
          <dgm:bulletEnabled val="1"/>
        </dgm:presLayoutVars>
      </dgm:prSet>
      <dgm:spPr/>
    </dgm:pt>
    <dgm:pt modelId="{0BACC9F9-78ED-40C0-8689-849AB7F4ADF8}" type="pres">
      <dgm:prSet presAssocID="{0DCF3923-118E-4377-9452-0FCBD7FCF635}" presName="parentNode2" presStyleLbl="node1" presStyleIdx="1" presStyleCnt="3" custLinFactNeighborX="-22829" custLinFactNeighborY="-79842">
        <dgm:presLayoutVars>
          <dgm:chMax val="0"/>
          <dgm:bulletEnabled val="1"/>
        </dgm:presLayoutVars>
      </dgm:prSet>
      <dgm:spPr/>
    </dgm:pt>
    <dgm:pt modelId="{DE393A7B-6B8B-4C5C-B407-A86B55773443}" type="pres">
      <dgm:prSet presAssocID="{0DCF3923-118E-4377-9452-0FCBD7FCF635}" presName="connSite2" presStyleCnt="0"/>
      <dgm:spPr/>
    </dgm:pt>
    <dgm:pt modelId="{36523576-A9CD-4365-ADA6-31E74E769B56}" type="pres">
      <dgm:prSet presAssocID="{8CDE03EE-731C-437A-A522-2D69A3A3B8F4}" presName="Name18" presStyleLbl="sibTrans2D1" presStyleIdx="1" presStyleCnt="2" custLinFactNeighborX="-30154" custLinFactNeighborY="18755"/>
      <dgm:spPr/>
    </dgm:pt>
    <dgm:pt modelId="{4D11AAC1-86E9-4EFF-A6BE-8761F5DAF154}" type="pres">
      <dgm:prSet presAssocID="{20770C09-C5D3-4030-A3F5-94FD838BD3AD}" presName="composite1" presStyleCnt="0"/>
      <dgm:spPr/>
    </dgm:pt>
    <dgm:pt modelId="{0452CEEE-F419-4FC0-A5B8-565CE7DB770B}" type="pres">
      <dgm:prSet presAssocID="{20770C09-C5D3-4030-A3F5-94FD838BD3AD}" presName="dummyNode1" presStyleLbl="node1" presStyleIdx="1" presStyleCnt="3"/>
      <dgm:spPr/>
    </dgm:pt>
    <dgm:pt modelId="{6A9530C4-F03E-4FCA-9DA7-4AED27699E42}" type="pres">
      <dgm:prSet presAssocID="{20770C09-C5D3-4030-A3F5-94FD838BD3AD}" presName="childNode1" presStyleLbl="bgAcc1" presStyleIdx="2" presStyleCnt="3" custScaleY="147612" custLinFactNeighborX="1528" custLinFactNeighborY="-28233">
        <dgm:presLayoutVars>
          <dgm:bulletEnabled val="1"/>
        </dgm:presLayoutVars>
      </dgm:prSet>
      <dgm:spPr/>
    </dgm:pt>
    <dgm:pt modelId="{2858A986-2D4D-44FF-81FC-E5F77CDA362F}" type="pres">
      <dgm:prSet presAssocID="{20770C09-C5D3-4030-A3F5-94FD838BD3AD}" presName="childNode1tx" presStyleLbl="bgAcc1" presStyleIdx="2" presStyleCnt="3">
        <dgm:presLayoutVars>
          <dgm:bulletEnabled val="1"/>
        </dgm:presLayoutVars>
      </dgm:prSet>
      <dgm:spPr/>
    </dgm:pt>
    <dgm:pt modelId="{1821047D-B5F6-4A4E-BA9D-2312EC815341}" type="pres">
      <dgm:prSet presAssocID="{20770C09-C5D3-4030-A3F5-94FD838BD3AD}" presName="parentNode1" presStyleLbl="node1" presStyleIdx="2" presStyleCnt="3" custLinFactNeighborX="1748" custLinFactNeighborY="29732">
        <dgm:presLayoutVars>
          <dgm:chMax val="1"/>
          <dgm:bulletEnabled val="1"/>
        </dgm:presLayoutVars>
      </dgm:prSet>
      <dgm:spPr/>
    </dgm:pt>
    <dgm:pt modelId="{4E4D2EC1-9909-44D8-97D4-00D26E94C684}" type="pres">
      <dgm:prSet presAssocID="{20770C09-C5D3-4030-A3F5-94FD838BD3AD}" presName="connSite1" presStyleCnt="0"/>
      <dgm:spPr/>
    </dgm:pt>
  </dgm:ptLst>
  <dgm:cxnLst>
    <dgm:cxn modelId="{6BD1F500-4FAB-4BF9-859A-1D5A3327B364}" type="presOf" srcId="{D738AA2B-F2E6-4C5B-A371-C23FAFA7E1D4}" destId="{057F6E9A-1486-475A-B149-130EE464341C}" srcOrd="0" destOrd="7" presId="urn:microsoft.com/office/officeart/2005/8/layout/hProcess4"/>
    <dgm:cxn modelId="{D3DC4C03-DA6F-465B-AE8C-D432F636C08E}" type="presOf" srcId="{68A75796-F9EF-4B0A-98B5-9FC61207ED14}" destId="{48D20605-8C1F-4A05-9DCB-B224C7249720}" srcOrd="1" destOrd="0" presId="urn:microsoft.com/office/officeart/2005/8/layout/hProcess4"/>
    <dgm:cxn modelId="{34913205-1D51-4228-A9CB-8465C36B79B8}" type="presOf" srcId="{602DD80B-87E3-4CB7-97AA-B8292812C758}" destId="{6A9530C4-F03E-4FCA-9DA7-4AED27699E42}" srcOrd="0" destOrd="3" presId="urn:microsoft.com/office/officeart/2005/8/layout/hProcess4"/>
    <dgm:cxn modelId="{36C67D05-73A1-422F-B81C-E2F14BB8DD49}" type="presOf" srcId="{0DCF3923-118E-4377-9452-0FCBD7FCF635}" destId="{0BACC9F9-78ED-40C0-8689-849AB7F4ADF8}" srcOrd="0" destOrd="0" presId="urn:microsoft.com/office/officeart/2005/8/layout/hProcess4"/>
    <dgm:cxn modelId="{80956414-986A-4BF8-AC50-CDA06BAE08AC}" srcId="{0DCF3923-118E-4377-9452-0FCBD7FCF635}" destId="{67A72577-3A8A-414A-8F59-3A6A72DE4809}" srcOrd="3" destOrd="0" parTransId="{6E4DBD63-5982-452B-B256-F2ED97B40CD0}" sibTransId="{C5988286-D158-461D-9ABA-6035BDE87B80}"/>
    <dgm:cxn modelId="{A198A417-4961-4883-AF23-FBB531607BE0}" srcId="{0DCF3923-118E-4377-9452-0FCBD7FCF635}" destId="{590B70AE-779E-45A8-80FD-90A909CD6BCE}" srcOrd="8" destOrd="0" parTransId="{863CF84F-018F-4E82-8989-404690BA5317}" sibTransId="{B90560E9-8A6D-4260-B558-8AF20155CDDE}"/>
    <dgm:cxn modelId="{6A79AD1B-A2EA-41BD-AB4A-0F6323C8BE42}" type="presOf" srcId="{590B70AE-779E-45A8-80FD-90A909CD6BCE}" destId="{48D20605-8C1F-4A05-9DCB-B224C7249720}" srcOrd="1" destOrd="8" presId="urn:microsoft.com/office/officeart/2005/8/layout/hProcess4"/>
    <dgm:cxn modelId="{6DF59B1F-F08D-44B2-B54C-94C7E200714D}" srcId="{F95A9708-6DA2-44E4-A397-A301A236449E}" destId="{10DC4BBF-A5FE-4E26-A104-F5EABFFAA17F}" srcOrd="0" destOrd="0" parTransId="{B9852266-AB4B-445D-A7EC-23664EFD182A}" sibTransId="{35E052E5-5558-4823-995C-1C7830DB364F}"/>
    <dgm:cxn modelId="{64B89722-7E32-411B-9C7B-A6B62BED6551}" type="presOf" srcId="{CAD84B09-864C-4B88-BA3E-0BB3CFE845EE}" destId="{6A9530C4-F03E-4FCA-9DA7-4AED27699E42}" srcOrd="0" destOrd="5" presId="urn:microsoft.com/office/officeart/2005/8/layout/hProcess4"/>
    <dgm:cxn modelId="{C9AD6028-5BC5-4DC3-A878-880B9703F6A2}" srcId="{20770C09-C5D3-4030-A3F5-94FD838BD3AD}" destId="{CAD84B09-864C-4B88-BA3E-0BB3CFE845EE}" srcOrd="5" destOrd="0" parTransId="{791A46A2-21EC-439A-91AC-BFDC1991C020}" sibTransId="{54C80B0F-9A19-40F4-A6E6-F15448F83877}"/>
    <dgm:cxn modelId="{8D8B4135-1B76-434B-A28A-1FFEB8EC1DC8}" type="presOf" srcId="{10FB2E2F-06EE-4CCC-847B-D94D3F6A89AE}" destId="{2858A986-2D4D-44FF-81FC-E5F77CDA362F}" srcOrd="1" destOrd="0" presId="urn:microsoft.com/office/officeart/2005/8/layout/hProcess4"/>
    <dgm:cxn modelId="{90856635-C370-4628-9C22-B2FA71164725}" srcId="{20770C09-C5D3-4030-A3F5-94FD838BD3AD}" destId="{2CBEFE6C-9936-4BB0-9254-369E641ACDD8}" srcOrd="2" destOrd="0" parTransId="{CF11ADAD-D083-48F0-8BF9-3CD111FDC90D}" sibTransId="{5989B8AA-9D28-4B05-9359-738C61057558}"/>
    <dgm:cxn modelId="{4FBE4E3A-6AC5-40C9-AEE5-AA1B27BE392F}" type="presOf" srcId="{602DD80B-87E3-4CB7-97AA-B8292812C758}" destId="{2858A986-2D4D-44FF-81FC-E5F77CDA362F}" srcOrd="1" destOrd="3" presId="urn:microsoft.com/office/officeart/2005/8/layout/hProcess4"/>
    <dgm:cxn modelId="{DE2AB73E-A5D1-4475-992C-2DBE09FC83DA}" srcId="{20770C09-C5D3-4030-A3F5-94FD838BD3AD}" destId="{B77B5533-F37B-4587-AE2D-D35C46BF7041}" srcOrd="6" destOrd="0" parTransId="{8F1F1485-81C0-4785-A97E-E71A715A1F27}" sibTransId="{D220B50A-14E6-4969-93E3-102C5655E945}"/>
    <dgm:cxn modelId="{17B1EB40-A104-433B-911E-C07DFFDD84B7}" type="presOf" srcId="{BAC5A53E-45AB-41C3-8C45-38BD630F9334}" destId="{19387C4F-ACF1-482F-8D27-8B84D6BBB1E5}" srcOrd="1" destOrd="1" presId="urn:microsoft.com/office/officeart/2005/8/layout/hProcess4"/>
    <dgm:cxn modelId="{92DC035C-90CF-4C38-8AFC-7A0C2DCE16DB}" srcId="{10DC4BBF-A5FE-4E26-A104-F5EABFFAA17F}" destId="{B02F0A46-A2D4-4767-90D7-2622397F644F}" srcOrd="3" destOrd="0" parTransId="{4548CE6E-624E-442D-85DC-F6906260FD8A}" sibTransId="{F5DEE646-94D0-46B5-AF7B-2E0695C430EF}"/>
    <dgm:cxn modelId="{09A1435D-6E4F-4AC2-89CA-90B8880E0C96}" type="presOf" srcId="{77F82927-86BF-49DE-8751-9BA1F50937F5}" destId="{057F6E9A-1486-475A-B149-130EE464341C}" srcOrd="0" destOrd="5" presId="urn:microsoft.com/office/officeart/2005/8/layout/hProcess4"/>
    <dgm:cxn modelId="{9BDE7260-A758-49B9-B15F-95CA83AB159A}" type="presOf" srcId="{13856E83-2F28-4E17-A6E9-BC4135AE966B}" destId="{48D20605-8C1F-4A05-9DCB-B224C7249720}" srcOrd="1" destOrd="6" presId="urn:microsoft.com/office/officeart/2005/8/layout/hProcess4"/>
    <dgm:cxn modelId="{96F99A43-6712-4DC2-90A2-2AC268ED0AEC}" type="presOf" srcId="{3286DC9E-0B71-4672-B701-B3AA892E8AC2}" destId="{057F6E9A-1486-475A-B149-130EE464341C}" srcOrd="0" destOrd="2" presId="urn:microsoft.com/office/officeart/2005/8/layout/hProcess4"/>
    <dgm:cxn modelId="{40AB2C65-5C52-47E1-A460-DA1C63FB79EF}" type="presOf" srcId="{3286DC9E-0B71-4672-B701-B3AA892E8AC2}" destId="{48D20605-8C1F-4A05-9DCB-B224C7249720}" srcOrd="1" destOrd="2" presId="urn:microsoft.com/office/officeart/2005/8/layout/hProcess4"/>
    <dgm:cxn modelId="{E6085945-CD35-48ED-8C56-0780F37294CB}" type="presOf" srcId="{0A48A2CF-FB27-4544-8DD1-D08D95506319}" destId="{057F6E9A-1486-475A-B149-130EE464341C}" srcOrd="0" destOrd="1" presId="urn:microsoft.com/office/officeart/2005/8/layout/hProcess4"/>
    <dgm:cxn modelId="{60643266-0F00-40FD-99EB-F5227296B38B}" type="presOf" srcId="{13856E83-2F28-4E17-A6E9-BC4135AE966B}" destId="{057F6E9A-1486-475A-B149-130EE464341C}" srcOrd="0" destOrd="6" presId="urn:microsoft.com/office/officeart/2005/8/layout/hProcess4"/>
    <dgm:cxn modelId="{276A5748-1B88-4134-95A7-36CB4B4B09FA}" srcId="{0DCF3923-118E-4377-9452-0FCBD7FCF635}" destId="{0A48A2CF-FB27-4544-8DD1-D08D95506319}" srcOrd="1" destOrd="0" parTransId="{FFDBA598-E749-4DA4-95E0-44A71204AD37}" sibTransId="{6CC901CF-8E28-4CF0-9FF7-6F4E4FCA9DB5}"/>
    <dgm:cxn modelId="{5E68A24C-6972-4792-A0A1-F77EF730FE80}" type="presOf" srcId="{20770C09-C5D3-4030-A3F5-94FD838BD3AD}" destId="{1821047D-B5F6-4A4E-BA9D-2312EC815341}" srcOrd="0" destOrd="0" presId="urn:microsoft.com/office/officeart/2005/8/layout/hProcess4"/>
    <dgm:cxn modelId="{8D47D76C-7906-427E-903E-2CA832F66214}" type="presOf" srcId="{BAC5A53E-45AB-41C3-8C45-38BD630F9334}" destId="{D15FC0AF-303F-4CE7-B4C4-032A03FDCEDE}" srcOrd="0" destOrd="1" presId="urn:microsoft.com/office/officeart/2005/8/layout/hProcess4"/>
    <dgm:cxn modelId="{CE3C9B6F-3D53-4972-9757-6F333ACF10C5}" type="presOf" srcId="{590B70AE-779E-45A8-80FD-90A909CD6BCE}" destId="{057F6E9A-1486-475A-B149-130EE464341C}" srcOrd="0" destOrd="8" presId="urn:microsoft.com/office/officeart/2005/8/layout/hProcess4"/>
    <dgm:cxn modelId="{BD89EA4F-9B75-4DFA-8DA5-71FC2CFBAA38}" srcId="{10DC4BBF-A5FE-4E26-A104-F5EABFFAA17F}" destId="{BAC5A53E-45AB-41C3-8C45-38BD630F9334}" srcOrd="1" destOrd="0" parTransId="{EDCA8F29-0F4C-4384-85AA-282F0BF9F2AB}" sibTransId="{C17115F6-AAC4-4F5A-82EE-836BDA78593B}"/>
    <dgm:cxn modelId="{130FD950-0BBE-4D43-A93D-87988BE95F8D}" type="presOf" srcId="{07E929D2-0DA5-4FC3-B8B9-06ECC38D4CAD}" destId="{6A9530C4-F03E-4FCA-9DA7-4AED27699E42}" srcOrd="0" destOrd="1" presId="urn:microsoft.com/office/officeart/2005/8/layout/hProcess4"/>
    <dgm:cxn modelId="{F8CEF170-D061-46BD-AB3C-1B46EF9436FC}" type="presOf" srcId="{1CC99388-6760-402B-8873-AAA636EBC167}" destId="{D15FC0AF-303F-4CE7-B4C4-032A03FDCEDE}" srcOrd="0" destOrd="4" presId="urn:microsoft.com/office/officeart/2005/8/layout/hProcess4"/>
    <dgm:cxn modelId="{1FE23254-7658-4F81-8D3B-AAE3467BA719}" type="presOf" srcId="{B02F0A46-A2D4-4767-90D7-2622397F644F}" destId="{D15FC0AF-303F-4CE7-B4C4-032A03FDCEDE}" srcOrd="0" destOrd="3" presId="urn:microsoft.com/office/officeart/2005/8/layout/hProcess4"/>
    <dgm:cxn modelId="{4D9B7376-B162-4C13-A0CA-D181A491861E}" srcId="{10DC4BBF-A5FE-4E26-A104-F5EABFFAA17F}" destId="{B0E755B8-978F-445E-B7EE-514C6CC2FD4F}" srcOrd="0" destOrd="0" parTransId="{D32C846C-2010-44E6-A297-B4131D211919}" sibTransId="{8A8EB421-199A-4F54-A57E-5CD5BD2BBBA4}"/>
    <dgm:cxn modelId="{08F59056-E794-4820-A211-4EE5712D77BD}" type="presOf" srcId="{EC45BF4F-79C1-414B-98B3-318E474E160E}" destId="{D15FC0AF-303F-4CE7-B4C4-032A03FDCEDE}" srcOrd="0" destOrd="2" presId="urn:microsoft.com/office/officeart/2005/8/layout/hProcess4"/>
    <dgm:cxn modelId="{B2E2B77B-1B5A-4418-AA2F-FED715327BDF}" type="presOf" srcId="{67A72577-3A8A-414A-8F59-3A6A72DE4809}" destId="{48D20605-8C1F-4A05-9DCB-B224C7249720}" srcOrd="1" destOrd="3" presId="urn:microsoft.com/office/officeart/2005/8/layout/hProcess4"/>
    <dgm:cxn modelId="{B1F62B7C-839F-46B0-B3C9-7626984B8700}" srcId="{0DCF3923-118E-4377-9452-0FCBD7FCF635}" destId="{6B672070-C2F0-4ECD-BB55-198982DD7710}" srcOrd="4" destOrd="0" parTransId="{170F0EBC-96A5-4C74-9130-E8A479C9D44E}" sibTransId="{8D330550-79AD-470A-93FE-87A24F16C1FE}"/>
    <dgm:cxn modelId="{62F84A7C-09B8-4A53-967C-37316065D14F}" type="presOf" srcId="{CAD84B09-864C-4B88-BA3E-0BB3CFE845EE}" destId="{2858A986-2D4D-44FF-81FC-E5F77CDA362F}" srcOrd="1" destOrd="5" presId="urn:microsoft.com/office/officeart/2005/8/layout/hProcess4"/>
    <dgm:cxn modelId="{C3C0CB7C-7909-4A43-8DE1-6A58A4ADEA5D}" srcId="{F95A9708-6DA2-44E4-A397-A301A236449E}" destId="{0DCF3923-118E-4377-9452-0FCBD7FCF635}" srcOrd="1" destOrd="0" parTransId="{57518351-DBDA-4FF3-AABC-9520DD931D56}" sibTransId="{8CDE03EE-731C-437A-A522-2D69A3A3B8F4}"/>
    <dgm:cxn modelId="{0E1F987F-5405-44A8-86C1-7AAD89CF295E}" type="presOf" srcId="{8CDE03EE-731C-437A-A522-2D69A3A3B8F4}" destId="{36523576-A9CD-4365-ADA6-31E74E769B56}" srcOrd="0" destOrd="0" presId="urn:microsoft.com/office/officeart/2005/8/layout/hProcess4"/>
    <dgm:cxn modelId="{3D2A4780-B428-40EB-9A17-39E027DC536F}" srcId="{0DCF3923-118E-4377-9452-0FCBD7FCF635}" destId="{13856E83-2F28-4E17-A6E9-BC4135AE966B}" srcOrd="6" destOrd="0" parTransId="{FE39983B-80A5-4B75-946A-85D99E917DB1}" sibTransId="{D6336F05-37F0-4E34-921A-93662717B40A}"/>
    <dgm:cxn modelId="{6CFD3F83-B75B-482B-9E7D-B7DA862A55CE}" type="presOf" srcId="{F95A9708-6DA2-44E4-A397-A301A236449E}" destId="{DC3EDC6A-FFC7-4BBC-A548-2B5FA58E3172}" srcOrd="0" destOrd="0" presId="urn:microsoft.com/office/officeart/2005/8/layout/hProcess4"/>
    <dgm:cxn modelId="{48708087-A958-4592-8F9B-7990519DB110}" type="presOf" srcId="{6B672070-C2F0-4ECD-BB55-198982DD7710}" destId="{48D20605-8C1F-4A05-9DCB-B224C7249720}" srcOrd="1" destOrd="4" presId="urn:microsoft.com/office/officeart/2005/8/layout/hProcess4"/>
    <dgm:cxn modelId="{4586FE8E-79EE-42E4-AE56-F943356E495C}" srcId="{20770C09-C5D3-4030-A3F5-94FD838BD3AD}" destId="{602DD80B-87E3-4CB7-97AA-B8292812C758}" srcOrd="3" destOrd="0" parTransId="{09148816-8D1F-4A94-AE00-A50D3B90A24D}" sibTransId="{558F45E5-EC53-48A7-9554-6979D498126C}"/>
    <dgm:cxn modelId="{2F4C8693-61D9-4B36-9A19-E6E2D93996A8}" type="presOf" srcId="{35E052E5-5558-4823-995C-1C7830DB364F}" destId="{31A7CB8D-C8C7-4F17-BDD8-9CAAE3379681}" srcOrd="0" destOrd="0" presId="urn:microsoft.com/office/officeart/2005/8/layout/hProcess4"/>
    <dgm:cxn modelId="{CA77CD96-774C-4BA1-A7BC-EFADA007027C}" type="presOf" srcId="{2CBEFE6C-9936-4BB0-9254-369E641ACDD8}" destId="{6A9530C4-F03E-4FCA-9DA7-4AED27699E42}" srcOrd="0" destOrd="2" presId="urn:microsoft.com/office/officeart/2005/8/layout/hProcess4"/>
    <dgm:cxn modelId="{681E7297-31EC-4A93-875C-3AA1862A87DE}" srcId="{0DCF3923-118E-4377-9452-0FCBD7FCF635}" destId="{68A75796-F9EF-4B0A-98B5-9FC61207ED14}" srcOrd="0" destOrd="0" parTransId="{AB097800-21F7-4EE5-A854-87BC68014646}" sibTransId="{292C8C99-8F72-4076-AA60-CED71B7E54DC}"/>
    <dgm:cxn modelId="{E5109A97-095A-4BD1-A6CC-511E09B3B852}" srcId="{20770C09-C5D3-4030-A3F5-94FD838BD3AD}" destId="{10FB2E2F-06EE-4CCC-847B-D94D3F6A89AE}" srcOrd="0" destOrd="0" parTransId="{A41615D4-F6CB-48B5-A0FE-38A4F4C94804}" sibTransId="{AC33346C-8B63-4C33-BC71-327FF42A7C29}"/>
    <dgm:cxn modelId="{EC5626A3-AC37-4BAD-8915-1D29B1B9EE60}" type="presOf" srcId="{EC45BF4F-79C1-414B-98B3-318E474E160E}" destId="{19387C4F-ACF1-482F-8D27-8B84D6BBB1E5}" srcOrd="1" destOrd="2" presId="urn:microsoft.com/office/officeart/2005/8/layout/hProcess4"/>
    <dgm:cxn modelId="{B31B0DA4-445D-43CF-97ED-6B075C81AA75}" srcId="{20770C09-C5D3-4030-A3F5-94FD838BD3AD}" destId="{7FCA497F-39A7-4213-8C05-E857998745C8}" srcOrd="4" destOrd="0" parTransId="{ADDEB9D8-1460-4E3F-9337-D06677C858CD}" sibTransId="{0E27BFBF-C48A-430D-A717-1DFC5BF89B2D}"/>
    <dgm:cxn modelId="{4B2C7BA4-01D0-4DC1-B737-B208FEE70275}" srcId="{0DCF3923-118E-4377-9452-0FCBD7FCF635}" destId="{3286DC9E-0B71-4672-B701-B3AA892E8AC2}" srcOrd="2" destOrd="0" parTransId="{F7893069-C0AA-431A-8856-A15EE7D47D81}" sibTransId="{33B58F2C-8DAC-487B-8BE4-23BC3F6E5D9E}"/>
    <dgm:cxn modelId="{A87F7EA7-061B-431A-8252-9C748D96D23B}" type="presOf" srcId="{10DC4BBF-A5FE-4E26-A104-F5EABFFAA17F}" destId="{71162DB4-F7E1-426A-9327-71E40CE6F202}" srcOrd="0" destOrd="0" presId="urn:microsoft.com/office/officeart/2005/8/layout/hProcess4"/>
    <dgm:cxn modelId="{D688B9A7-BBB4-4DB6-BAD5-C6463EC15F1F}" type="presOf" srcId="{0A48A2CF-FB27-4544-8DD1-D08D95506319}" destId="{48D20605-8C1F-4A05-9DCB-B224C7249720}" srcOrd="1" destOrd="1" presId="urn:microsoft.com/office/officeart/2005/8/layout/hProcess4"/>
    <dgm:cxn modelId="{941D84AA-19AC-40AF-A615-4FF2A5FAFE2C}" srcId="{20770C09-C5D3-4030-A3F5-94FD838BD3AD}" destId="{07E929D2-0DA5-4FC3-B8B9-06ECC38D4CAD}" srcOrd="1" destOrd="0" parTransId="{3C23398F-2A6A-4124-8F8F-833820D1DF49}" sibTransId="{ACFD7B5F-FEA7-46A8-BE0D-78C2C2EE2ABC}"/>
    <dgm:cxn modelId="{8ECA13AD-9B6D-4E48-9A4D-E66BF8D2E85D}" type="presOf" srcId="{1CC99388-6760-402B-8873-AAA636EBC167}" destId="{19387C4F-ACF1-482F-8D27-8B84D6BBB1E5}" srcOrd="1" destOrd="4" presId="urn:microsoft.com/office/officeart/2005/8/layout/hProcess4"/>
    <dgm:cxn modelId="{269F8AAE-8B4E-400C-8624-37B54DDF085A}" srcId="{10DC4BBF-A5FE-4E26-A104-F5EABFFAA17F}" destId="{EC45BF4F-79C1-414B-98B3-318E474E160E}" srcOrd="2" destOrd="0" parTransId="{51D06E29-C0AE-4C39-99A0-ECFADBEC46BD}" sibTransId="{3B01C29B-475F-450C-B55E-957EB54135F9}"/>
    <dgm:cxn modelId="{072ECAAE-112F-4E87-A56B-9B17ECE4319A}" type="presOf" srcId="{68A75796-F9EF-4B0A-98B5-9FC61207ED14}" destId="{057F6E9A-1486-475A-B149-130EE464341C}" srcOrd="0" destOrd="0" presId="urn:microsoft.com/office/officeart/2005/8/layout/hProcess4"/>
    <dgm:cxn modelId="{A26A1EB1-4803-4FD2-89CA-0C741255AFC8}" type="presOf" srcId="{7FCA497F-39A7-4213-8C05-E857998745C8}" destId="{2858A986-2D4D-44FF-81FC-E5F77CDA362F}" srcOrd="1" destOrd="4" presId="urn:microsoft.com/office/officeart/2005/8/layout/hProcess4"/>
    <dgm:cxn modelId="{DE6EEDB3-1B5F-4115-B0FC-5A38FC499301}" srcId="{0DCF3923-118E-4377-9452-0FCBD7FCF635}" destId="{77F82927-86BF-49DE-8751-9BA1F50937F5}" srcOrd="5" destOrd="0" parTransId="{A7087A1D-42A8-4734-9A21-C173084A7AF6}" sibTransId="{1987AEF8-4D4B-42BA-95B7-51DC1A987E41}"/>
    <dgm:cxn modelId="{87E420B6-7920-480B-B20A-399D98650A3A}" type="presOf" srcId="{67A72577-3A8A-414A-8F59-3A6A72DE4809}" destId="{057F6E9A-1486-475A-B149-130EE464341C}" srcOrd="0" destOrd="3" presId="urn:microsoft.com/office/officeart/2005/8/layout/hProcess4"/>
    <dgm:cxn modelId="{E3EE0CBC-AC3E-4169-B39D-EC7CDF4F5015}" type="presOf" srcId="{2CBEFE6C-9936-4BB0-9254-369E641ACDD8}" destId="{2858A986-2D4D-44FF-81FC-E5F77CDA362F}" srcOrd="1" destOrd="2" presId="urn:microsoft.com/office/officeart/2005/8/layout/hProcess4"/>
    <dgm:cxn modelId="{AAC095C1-EAF0-4670-8445-69B3594E0BED}" srcId="{0DCF3923-118E-4377-9452-0FCBD7FCF635}" destId="{D738AA2B-F2E6-4C5B-A371-C23FAFA7E1D4}" srcOrd="7" destOrd="0" parTransId="{8D09ACF7-A5A1-4786-862D-B916638FD340}" sibTransId="{1D51D278-F776-4729-BCF2-13092370DAF0}"/>
    <dgm:cxn modelId="{02E025C3-6C38-4678-AE9D-F9CFA150CC71}" type="presOf" srcId="{B02F0A46-A2D4-4767-90D7-2622397F644F}" destId="{19387C4F-ACF1-482F-8D27-8B84D6BBB1E5}" srcOrd="1" destOrd="3" presId="urn:microsoft.com/office/officeart/2005/8/layout/hProcess4"/>
    <dgm:cxn modelId="{F3F757C8-4136-4DAF-8B84-694F80D41FE1}" type="presOf" srcId="{7FCA497F-39A7-4213-8C05-E857998745C8}" destId="{6A9530C4-F03E-4FCA-9DA7-4AED27699E42}" srcOrd="0" destOrd="4" presId="urn:microsoft.com/office/officeart/2005/8/layout/hProcess4"/>
    <dgm:cxn modelId="{7BCC64CC-936F-4BDC-AD13-EAE508B5A576}" type="presOf" srcId="{6B672070-C2F0-4ECD-BB55-198982DD7710}" destId="{057F6E9A-1486-475A-B149-130EE464341C}" srcOrd="0" destOrd="4" presId="urn:microsoft.com/office/officeart/2005/8/layout/hProcess4"/>
    <dgm:cxn modelId="{CE1B5CD2-9FF4-466D-BBDE-7F1FDBCDA3B5}" srcId="{F95A9708-6DA2-44E4-A397-A301A236449E}" destId="{20770C09-C5D3-4030-A3F5-94FD838BD3AD}" srcOrd="2" destOrd="0" parTransId="{D8CC6ADE-E47E-4711-BA6A-FE8945157FBC}" sibTransId="{094402AD-486D-40A7-A113-470DA501D53F}"/>
    <dgm:cxn modelId="{23694CD2-DC2B-4135-ADE5-2CAE3901E133}" type="presOf" srcId="{10FB2E2F-06EE-4CCC-847B-D94D3F6A89AE}" destId="{6A9530C4-F03E-4FCA-9DA7-4AED27699E42}" srcOrd="0" destOrd="0" presId="urn:microsoft.com/office/officeart/2005/8/layout/hProcess4"/>
    <dgm:cxn modelId="{DABAD6D2-DEF1-4D31-A787-E27AFAE36948}" type="presOf" srcId="{B0E755B8-978F-445E-B7EE-514C6CC2FD4F}" destId="{19387C4F-ACF1-482F-8D27-8B84D6BBB1E5}" srcOrd="1" destOrd="0" presId="urn:microsoft.com/office/officeart/2005/8/layout/hProcess4"/>
    <dgm:cxn modelId="{A78831D6-59E8-4EA5-AC3A-059C10C6D8C6}" type="presOf" srcId="{B77B5533-F37B-4587-AE2D-D35C46BF7041}" destId="{2858A986-2D4D-44FF-81FC-E5F77CDA362F}" srcOrd="1" destOrd="6" presId="urn:microsoft.com/office/officeart/2005/8/layout/hProcess4"/>
    <dgm:cxn modelId="{D1BF30DC-3E2A-4845-8239-7D9150753DF3}" srcId="{10DC4BBF-A5FE-4E26-A104-F5EABFFAA17F}" destId="{1CC99388-6760-402B-8873-AAA636EBC167}" srcOrd="4" destOrd="0" parTransId="{11668CB3-7787-4B7F-8E6E-8E6CCCF442AB}" sibTransId="{6D2B4EF9-2879-406E-A81C-EC01F3572607}"/>
    <dgm:cxn modelId="{CD66ECE5-5887-4A95-A4AA-8F61F307BA0F}" type="presOf" srcId="{77F82927-86BF-49DE-8751-9BA1F50937F5}" destId="{48D20605-8C1F-4A05-9DCB-B224C7249720}" srcOrd="1" destOrd="5" presId="urn:microsoft.com/office/officeart/2005/8/layout/hProcess4"/>
    <dgm:cxn modelId="{1C53CBE9-8CF7-4295-AC1C-9D3533657CFD}" type="presOf" srcId="{07E929D2-0DA5-4FC3-B8B9-06ECC38D4CAD}" destId="{2858A986-2D4D-44FF-81FC-E5F77CDA362F}" srcOrd="1" destOrd="1" presId="urn:microsoft.com/office/officeart/2005/8/layout/hProcess4"/>
    <dgm:cxn modelId="{EB4CD1EF-9F2D-4F3B-8709-16A43CDF0B4F}" type="presOf" srcId="{B0E755B8-978F-445E-B7EE-514C6CC2FD4F}" destId="{D15FC0AF-303F-4CE7-B4C4-032A03FDCEDE}" srcOrd="0" destOrd="0" presId="urn:microsoft.com/office/officeart/2005/8/layout/hProcess4"/>
    <dgm:cxn modelId="{15FD17F3-64F5-4B53-AC5F-5931F992334C}" type="presOf" srcId="{D738AA2B-F2E6-4C5B-A371-C23FAFA7E1D4}" destId="{48D20605-8C1F-4A05-9DCB-B224C7249720}" srcOrd="1" destOrd="7" presId="urn:microsoft.com/office/officeart/2005/8/layout/hProcess4"/>
    <dgm:cxn modelId="{208E06FB-824E-46CA-8118-A2476CBF33B0}" type="presOf" srcId="{B77B5533-F37B-4587-AE2D-D35C46BF7041}" destId="{6A9530C4-F03E-4FCA-9DA7-4AED27699E42}" srcOrd="0" destOrd="6" presId="urn:microsoft.com/office/officeart/2005/8/layout/hProcess4"/>
    <dgm:cxn modelId="{D1403C66-0618-4594-8921-C4B08493EF60}" type="presParOf" srcId="{DC3EDC6A-FFC7-4BBC-A548-2B5FA58E3172}" destId="{E1148DC4-959E-41C9-866B-282E83E0581B}" srcOrd="0" destOrd="0" presId="urn:microsoft.com/office/officeart/2005/8/layout/hProcess4"/>
    <dgm:cxn modelId="{E7180AB4-0C6C-4E77-A01E-E9CA25A7A5F9}" type="presParOf" srcId="{DC3EDC6A-FFC7-4BBC-A548-2B5FA58E3172}" destId="{8566327E-105E-4141-B54D-252DA20807C6}" srcOrd="1" destOrd="0" presId="urn:microsoft.com/office/officeart/2005/8/layout/hProcess4"/>
    <dgm:cxn modelId="{9430D189-BB8A-454C-BDEE-2D4C65194DE6}" type="presParOf" srcId="{DC3EDC6A-FFC7-4BBC-A548-2B5FA58E3172}" destId="{178F7C8C-872D-4738-9D7B-FA22CC8B2E78}" srcOrd="2" destOrd="0" presId="urn:microsoft.com/office/officeart/2005/8/layout/hProcess4"/>
    <dgm:cxn modelId="{A0F85FDC-B1EA-4836-8533-5D5008EF8486}" type="presParOf" srcId="{178F7C8C-872D-4738-9D7B-FA22CC8B2E78}" destId="{FC358D72-0FA9-4508-A9FC-23FA97C07067}" srcOrd="0" destOrd="0" presId="urn:microsoft.com/office/officeart/2005/8/layout/hProcess4"/>
    <dgm:cxn modelId="{7FF6D000-BF06-4F5D-9400-67E24D303BC6}" type="presParOf" srcId="{FC358D72-0FA9-4508-A9FC-23FA97C07067}" destId="{E368EC2D-F496-4572-9E84-716A690688BB}" srcOrd="0" destOrd="0" presId="urn:microsoft.com/office/officeart/2005/8/layout/hProcess4"/>
    <dgm:cxn modelId="{3F966A80-144D-4743-9E12-85638D8444BA}" type="presParOf" srcId="{FC358D72-0FA9-4508-A9FC-23FA97C07067}" destId="{D15FC0AF-303F-4CE7-B4C4-032A03FDCEDE}" srcOrd="1" destOrd="0" presId="urn:microsoft.com/office/officeart/2005/8/layout/hProcess4"/>
    <dgm:cxn modelId="{8CDDC4DB-A1CE-4EA9-801F-08AAC7586014}" type="presParOf" srcId="{FC358D72-0FA9-4508-A9FC-23FA97C07067}" destId="{19387C4F-ACF1-482F-8D27-8B84D6BBB1E5}" srcOrd="2" destOrd="0" presId="urn:microsoft.com/office/officeart/2005/8/layout/hProcess4"/>
    <dgm:cxn modelId="{1E6CDD51-3CD9-42F4-93A7-BE15035DA986}" type="presParOf" srcId="{FC358D72-0FA9-4508-A9FC-23FA97C07067}" destId="{71162DB4-F7E1-426A-9327-71E40CE6F202}" srcOrd="3" destOrd="0" presId="urn:microsoft.com/office/officeart/2005/8/layout/hProcess4"/>
    <dgm:cxn modelId="{AE3E0ED2-C25B-4772-AD32-371758EBEC60}" type="presParOf" srcId="{FC358D72-0FA9-4508-A9FC-23FA97C07067}" destId="{61AD74D8-729E-4E2B-B0AE-16DB05CED772}" srcOrd="4" destOrd="0" presId="urn:microsoft.com/office/officeart/2005/8/layout/hProcess4"/>
    <dgm:cxn modelId="{1C9825F6-CAE0-4815-B5EC-5D8E54AE17BC}" type="presParOf" srcId="{178F7C8C-872D-4738-9D7B-FA22CC8B2E78}" destId="{31A7CB8D-C8C7-4F17-BDD8-9CAAE3379681}" srcOrd="1" destOrd="0" presId="urn:microsoft.com/office/officeart/2005/8/layout/hProcess4"/>
    <dgm:cxn modelId="{B54013E3-5A0B-409D-83B3-9403B41C6A8A}" type="presParOf" srcId="{178F7C8C-872D-4738-9D7B-FA22CC8B2E78}" destId="{0EFAFFB3-0210-40A6-9A91-DA2B3AEED347}" srcOrd="2" destOrd="0" presId="urn:microsoft.com/office/officeart/2005/8/layout/hProcess4"/>
    <dgm:cxn modelId="{CAFEDEDF-A3E6-4BC7-883A-7CE14210D3E9}" type="presParOf" srcId="{0EFAFFB3-0210-40A6-9A91-DA2B3AEED347}" destId="{F4E05CD2-27FC-48E0-91C2-1BDE22585356}" srcOrd="0" destOrd="0" presId="urn:microsoft.com/office/officeart/2005/8/layout/hProcess4"/>
    <dgm:cxn modelId="{47FF9B1C-1217-4763-82C1-9491E71B61B9}" type="presParOf" srcId="{0EFAFFB3-0210-40A6-9A91-DA2B3AEED347}" destId="{057F6E9A-1486-475A-B149-130EE464341C}" srcOrd="1" destOrd="0" presId="urn:microsoft.com/office/officeart/2005/8/layout/hProcess4"/>
    <dgm:cxn modelId="{C766C091-2A9B-4E01-A4F3-25D9FDD71E7A}" type="presParOf" srcId="{0EFAFFB3-0210-40A6-9A91-DA2B3AEED347}" destId="{48D20605-8C1F-4A05-9DCB-B224C7249720}" srcOrd="2" destOrd="0" presId="urn:microsoft.com/office/officeart/2005/8/layout/hProcess4"/>
    <dgm:cxn modelId="{96637AC5-F45E-427A-BBD6-F4A2A726C06F}" type="presParOf" srcId="{0EFAFFB3-0210-40A6-9A91-DA2B3AEED347}" destId="{0BACC9F9-78ED-40C0-8689-849AB7F4ADF8}" srcOrd="3" destOrd="0" presId="urn:microsoft.com/office/officeart/2005/8/layout/hProcess4"/>
    <dgm:cxn modelId="{CFC4BF58-BB87-423B-8442-1DA7BD442FBA}" type="presParOf" srcId="{0EFAFFB3-0210-40A6-9A91-DA2B3AEED347}" destId="{DE393A7B-6B8B-4C5C-B407-A86B55773443}" srcOrd="4" destOrd="0" presId="urn:microsoft.com/office/officeart/2005/8/layout/hProcess4"/>
    <dgm:cxn modelId="{6015D078-A982-4782-B595-95739311C567}" type="presParOf" srcId="{178F7C8C-872D-4738-9D7B-FA22CC8B2E78}" destId="{36523576-A9CD-4365-ADA6-31E74E769B56}" srcOrd="3" destOrd="0" presId="urn:microsoft.com/office/officeart/2005/8/layout/hProcess4"/>
    <dgm:cxn modelId="{90042BA1-CC3A-496F-AF71-B31378961898}" type="presParOf" srcId="{178F7C8C-872D-4738-9D7B-FA22CC8B2E78}" destId="{4D11AAC1-86E9-4EFF-A6BE-8761F5DAF154}" srcOrd="4" destOrd="0" presId="urn:microsoft.com/office/officeart/2005/8/layout/hProcess4"/>
    <dgm:cxn modelId="{D17461F5-5E82-4430-80C9-1A923041FEF1}" type="presParOf" srcId="{4D11AAC1-86E9-4EFF-A6BE-8761F5DAF154}" destId="{0452CEEE-F419-4FC0-A5B8-565CE7DB770B}" srcOrd="0" destOrd="0" presId="urn:microsoft.com/office/officeart/2005/8/layout/hProcess4"/>
    <dgm:cxn modelId="{1DEE6FCF-4531-4044-8CE5-31D61963285F}" type="presParOf" srcId="{4D11AAC1-86E9-4EFF-A6BE-8761F5DAF154}" destId="{6A9530C4-F03E-4FCA-9DA7-4AED27699E42}" srcOrd="1" destOrd="0" presId="urn:microsoft.com/office/officeart/2005/8/layout/hProcess4"/>
    <dgm:cxn modelId="{A9FD8514-493D-471E-BA2A-94178679EE39}" type="presParOf" srcId="{4D11AAC1-86E9-4EFF-A6BE-8761F5DAF154}" destId="{2858A986-2D4D-44FF-81FC-E5F77CDA362F}" srcOrd="2" destOrd="0" presId="urn:microsoft.com/office/officeart/2005/8/layout/hProcess4"/>
    <dgm:cxn modelId="{BCCB7894-0675-4731-9B91-D0AD3AD7E2CF}" type="presParOf" srcId="{4D11AAC1-86E9-4EFF-A6BE-8761F5DAF154}" destId="{1821047D-B5F6-4A4E-BA9D-2312EC815341}" srcOrd="3" destOrd="0" presId="urn:microsoft.com/office/officeart/2005/8/layout/hProcess4"/>
    <dgm:cxn modelId="{91937EF5-74CC-44EB-9A6C-F9EFC372D320}" type="presParOf" srcId="{4D11AAC1-86E9-4EFF-A6BE-8761F5DAF154}" destId="{4E4D2EC1-9909-44D8-97D4-00D26E94C68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830C5C-83B4-42E0-8EBE-D27103FC90A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D6EC8AC-7AC5-493D-8E2B-AB56BA0863A6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>
              <a:solidFill>
                <a:schemeClr val="bg1">
                  <a:lumMod val="95000"/>
                </a:schemeClr>
              </a:solidFill>
            </a:rPr>
            <a:t>Prevence exkluze	eliminace rizik </a:t>
          </a:r>
        </a:p>
      </dgm:t>
    </dgm:pt>
    <dgm:pt modelId="{17A198CC-429A-4081-AA22-CC7FF841ED8D}" type="parTrans" cxnId="{0914FA0F-E68B-4682-ACEE-1D496772851B}">
      <dgm:prSet/>
      <dgm:spPr/>
      <dgm:t>
        <a:bodyPr/>
        <a:lstStyle/>
        <a:p>
          <a:endParaRPr lang="cs-CZ"/>
        </a:p>
      </dgm:t>
    </dgm:pt>
    <dgm:pt modelId="{6A8234BC-A16B-44D8-B7B3-987DAF8745A3}" type="sibTrans" cxnId="{0914FA0F-E68B-4682-ACEE-1D496772851B}">
      <dgm:prSet/>
      <dgm:spPr/>
      <dgm:t>
        <a:bodyPr/>
        <a:lstStyle/>
        <a:p>
          <a:endParaRPr lang="cs-CZ"/>
        </a:p>
      </dgm:t>
    </dgm:pt>
    <dgm:pt modelId="{99BB13BC-A043-49AB-9D25-10C95E5CD2C4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Intervence  	příležitost kvalitního 			vzdělávání pro všechny děti</a:t>
          </a:r>
        </a:p>
      </dgm:t>
    </dgm:pt>
    <dgm:pt modelId="{7754CEC2-DA3A-4D48-A750-E0D0CC8F86BB}" type="parTrans" cxnId="{CC270E6E-C836-4A22-98DA-C924654D4BE3}">
      <dgm:prSet/>
      <dgm:spPr/>
      <dgm:t>
        <a:bodyPr/>
        <a:lstStyle/>
        <a:p>
          <a:endParaRPr lang="cs-CZ"/>
        </a:p>
      </dgm:t>
    </dgm:pt>
    <dgm:pt modelId="{492528D7-35A0-4138-851C-C3B95486CCB3}" type="sibTrans" cxnId="{CC270E6E-C836-4A22-98DA-C924654D4BE3}">
      <dgm:prSet/>
      <dgm:spPr/>
      <dgm:t>
        <a:bodyPr/>
        <a:lstStyle/>
        <a:p>
          <a:endParaRPr lang="cs-CZ"/>
        </a:p>
      </dgm:t>
    </dgm:pt>
    <dgm:pt modelId="{5A7BE524-9B45-4343-AE60-81A52C1218D3}">
      <dgm:prSet phldrT="[Text]"/>
      <dgm:spPr>
        <a:solidFill>
          <a:srgbClr val="FFC000"/>
        </a:solidFill>
      </dgm:spPr>
      <dgm:t>
        <a:bodyPr/>
        <a:lstStyle/>
        <a:p>
          <a:r>
            <a:rPr lang="cs-CZ" b="0" dirty="0">
              <a:solidFill>
                <a:schemeClr val="tx1"/>
              </a:solidFill>
            </a:rPr>
            <a:t>Kompenzace	strategie pro vzdělání, když  		P a I není účinná </a:t>
          </a:r>
        </a:p>
      </dgm:t>
    </dgm:pt>
    <dgm:pt modelId="{7E606B84-0012-400F-AA1C-84D1BA45BCDA}" type="parTrans" cxnId="{B41AD489-002E-4B82-8CEA-29D7F38D73C4}">
      <dgm:prSet/>
      <dgm:spPr/>
      <dgm:t>
        <a:bodyPr/>
        <a:lstStyle/>
        <a:p>
          <a:endParaRPr lang="cs-CZ"/>
        </a:p>
      </dgm:t>
    </dgm:pt>
    <dgm:pt modelId="{2A56DF07-B90C-4BD0-87FD-092A43F628F5}" type="sibTrans" cxnId="{B41AD489-002E-4B82-8CEA-29D7F38D73C4}">
      <dgm:prSet/>
      <dgm:spPr/>
      <dgm:t>
        <a:bodyPr/>
        <a:lstStyle/>
        <a:p>
          <a:endParaRPr lang="cs-CZ"/>
        </a:p>
      </dgm:t>
    </dgm:pt>
    <dgm:pt modelId="{C88C015C-59CF-48E5-AD13-679E23F52D4C}" type="pres">
      <dgm:prSet presAssocID="{68830C5C-83B4-42E0-8EBE-D27103FC90A1}" presName="outerComposite" presStyleCnt="0">
        <dgm:presLayoutVars>
          <dgm:chMax val="5"/>
          <dgm:dir/>
          <dgm:resizeHandles val="exact"/>
        </dgm:presLayoutVars>
      </dgm:prSet>
      <dgm:spPr/>
    </dgm:pt>
    <dgm:pt modelId="{6BCDC62B-8BCF-48E3-9723-07352412F82F}" type="pres">
      <dgm:prSet presAssocID="{68830C5C-83B4-42E0-8EBE-D27103FC90A1}" presName="dummyMaxCanvas" presStyleCnt="0">
        <dgm:presLayoutVars/>
      </dgm:prSet>
      <dgm:spPr/>
    </dgm:pt>
    <dgm:pt modelId="{08981FE7-9B42-4C29-A9C2-C58E5B011C25}" type="pres">
      <dgm:prSet presAssocID="{68830C5C-83B4-42E0-8EBE-D27103FC90A1}" presName="ThreeNodes_1" presStyleLbl="node1" presStyleIdx="0" presStyleCnt="3">
        <dgm:presLayoutVars>
          <dgm:bulletEnabled val="1"/>
        </dgm:presLayoutVars>
      </dgm:prSet>
      <dgm:spPr/>
    </dgm:pt>
    <dgm:pt modelId="{096FB8E1-3989-4A5F-A416-8F3F84E2B3B2}" type="pres">
      <dgm:prSet presAssocID="{68830C5C-83B4-42E0-8EBE-D27103FC90A1}" presName="ThreeNodes_2" presStyleLbl="node1" presStyleIdx="1" presStyleCnt="3">
        <dgm:presLayoutVars>
          <dgm:bulletEnabled val="1"/>
        </dgm:presLayoutVars>
      </dgm:prSet>
      <dgm:spPr/>
    </dgm:pt>
    <dgm:pt modelId="{A61A2FC5-0A02-45EF-B9FC-C81D42979560}" type="pres">
      <dgm:prSet presAssocID="{68830C5C-83B4-42E0-8EBE-D27103FC90A1}" presName="ThreeNodes_3" presStyleLbl="node1" presStyleIdx="2" presStyleCnt="3">
        <dgm:presLayoutVars>
          <dgm:bulletEnabled val="1"/>
        </dgm:presLayoutVars>
      </dgm:prSet>
      <dgm:spPr/>
    </dgm:pt>
    <dgm:pt modelId="{11D3EBFA-70A9-4718-A944-82424F7B237A}" type="pres">
      <dgm:prSet presAssocID="{68830C5C-83B4-42E0-8EBE-D27103FC90A1}" presName="ThreeConn_1-2" presStyleLbl="fgAccFollowNode1" presStyleIdx="0" presStyleCnt="2">
        <dgm:presLayoutVars>
          <dgm:bulletEnabled val="1"/>
        </dgm:presLayoutVars>
      </dgm:prSet>
      <dgm:spPr/>
    </dgm:pt>
    <dgm:pt modelId="{D825A6B0-30C7-483A-AF9B-87051BFDD227}" type="pres">
      <dgm:prSet presAssocID="{68830C5C-83B4-42E0-8EBE-D27103FC90A1}" presName="ThreeConn_2-3" presStyleLbl="fgAccFollowNode1" presStyleIdx="1" presStyleCnt="2">
        <dgm:presLayoutVars>
          <dgm:bulletEnabled val="1"/>
        </dgm:presLayoutVars>
      </dgm:prSet>
      <dgm:spPr/>
    </dgm:pt>
    <dgm:pt modelId="{6EA1175C-1655-4D3F-9DB9-1B986AD52878}" type="pres">
      <dgm:prSet presAssocID="{68830C5C-83B4-42E0-8EBE-D27103FC90A1}" presName="ThreeNodes_1_text" presStyleLbl="node1" presStyleIdx="2" presStyleCnt="3">
        <dgm:presLayoutVars>
          <dgm:bulletEnabled val="1"/>
        </dgm:presLayoutVars>
      </dgm:prSet>
      <dgm:spPr/>
    </dgm:pt>
    <dgm:pt modelId="{E757E9DF-0823-419E-9942-78555D35F84F}" type="pres">
      <dgm:prSet presAssocID="{68830C5C-83B4-42E0-8EBE-D27103FC90A1}" presName="ThreeNodes_2_text" presStyleLbl="node1" presStyleIdx="2" presStyleCnt="3">
        <dgm:presLayoutVars>
          <dgm:bulletEnabled val="1"/>
        </dgm:presLayoutVars>
      </dgm:prSet>
      <dgm:spPr/>
    </dgm:pt>
    <dgm:pt modelId="{502EDF5A-964F-4798-8F0B-5206D4DF8829}" type="pres">
      <dgm:prSet presAssocID="{68830C5C-83B4-42E0-8EBE-D27103FC90A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914FA0F-E68B-4682-ACEE-1D496772851B}" srcId="{68830C5C-83B4-42E0-8EBE-D27103FC90A1}" destId="{ED6EC8AC-7AC5-493D-8E2B-AB56BA0863A6}" srcOrd="0" destOrd="0" parTransId="{17A198CC-429A-4081-AA22-CC7FF841ED8D}" sibTransId="{6A8234BC-A16B-44D8-B7B3-987DAF8745A3}"/>
    <dgm:cxn modelId="{B106902F-4DD2-4001-8262-2FD5189FF5D9}" type="presOf" srcId="{ED6EC8AC-7AC5-493D-8E2B-AB56BA0863A6}" destId="{6EA1175C-1655-4D3F-9DB9-1B986AD52878}" srcOrd="1" destOrd="0" presId="urn:microsoft.com/office/officeart/2005/8/layout/vProcess5"/>
    <dgm:cxn modelId="{F7849249-9D49-47AE-8C58-AB626CD5AC93}" type="presOf" srcId="{492528D7-35A0-4138-851C-C3B95486CCB3}" destId="{D825A6B0-30C7-483A-AF9B-87051BFDD227}" srcOrd="0" destOrd="0" presId="urn:microsoft.com/office/officeart/2005/8/layout/vProcess5"/>
    <dgm:cxn modelId="{3DE2796C-BA2F-4141-9052-5CABA4331104}" type="presOf" srcId="{99BB13BC-A043-49AB-9D25-10C95E5CD2C4}" destId="{096FB8E1-3989-4A5F-A416-8F3F84E2B3B2}" srcOrd="0" destOrd="0" presId="urn:microsoft.com/office/officeart/2005/8/layout/vProcess5"/>
    <dgm:cxn modelId="{CC270E6E-C836-4A22-98DA-C924654D4BE3}" srcId="{68830C5C-83B4-42E0-8EBE-D27103FC90A1}" destId="{99BB13BC-A043-49AB-9D25-10C95E5CD2C4}" srcOrd="1" destOrd="0" parTransId="{7754CEC2-DA3A-4D48-A750-E0D0CC8F86BB}" sibTransId="{492528D7-35A0-4138-851C-C3B95486CCB3}"/>
    <dgm:cxn modelId="{CF8BF97C-9BA1-4418-A292-C073F5A6CFD5}" type="presOf" srcId="{68830C5C-83B4-42E0-8EBE-D27103FC90A1}" destId="{C88C015C-59CF-48E5-AD13-679E23F52D4C}" srcOrd="0" destOrd="0" presId="urn:microsoft.com/office/officeart/2005/8/layout/vProcess5"/>
    <dgm:cxn modelId="{B41AD489-002E-4B82-8CEA-29D7F38D73C4}" srcId="{68830C5C-83B4-42E0-8EBE-D27103FC90A1}" destId="{5A7BE524-9B45-4343-AE60-81A52C1218D3}" srcOrd="2" destOrd="0" parTransId="{7E606B84-0012-400F-AA1C-84D1BA45BCDA}" sibTransId="{2A56DF07-B90C-4BD0-87FD-092A43F628F5}"/>
    <dgm:cxn modelId="{4C18A89C-9DCF-4F22-8EDA-02F53F1D9901}" type="presOf" srcId="{99BB13BC-A043-49AB-9D25-10C95E5CD2C4}" destId="{E757E9DF-0823-419E-9942-78555D35F84F}" srcOrd="1" destOrd="0" presId="urn:microsoft.com/office/officeart/2005/8/layout/vProcess5"/>
    <dgm:cxn modelId="{3D7474A5-9905-4920-963D-8E2195131872}" type="presOf" srcId="{6A8234BC-A16B-44D8-B7B3-987DAF8745A3}" destId="{11D3EBFA-70A9-4718-A944-82424F7B237A}" srcOrd="0" destOrd="0" presId="urn:microsoft.com/office/officeart/2005/8/layout/vProcess5"/>
    <dgm:cxn modelId="{0F3CDBA6-8391-413D-9177-1B5C077A797D}" type="presOf" srcId="{ED6EC8AC-7AC5-493D-8E2B-AB56BA0863A6}" destId="{08981FE7-9B42-4C29-A9C2-C58E5B011C25}" srcOrd="0" destOrd="0" presId="urn:microsoft.com/office/officeart/2005/8/layout/vProcess5"/>
    <dgm:cxn modelId="{4888E4B5-EF54-4028-972C-BAA71534A3DB}" type="presOf" srcId="{5A7BE524-9B45-4343-AE60-81A52C1218D3}" destId="{502EDF5A-964F-4798-8F0B-5206D4DF8829}" srcOrd="1" destOrd="0" presId="urn:microsoft.com/office/officeart/2005/8/layout/vProcess5"/>
    <dgm:cxn modelId="{440728B8-56D8-4C3E-8F4C-6652389C5EA2}" type="presOf" srcId="{5A7BE524-9B45-4343-AE60-81A52C1218D3}" destId="{A61A2FC5-0A02-45EF-B9FC-C81D42979560}" srcOrd="0" destOrd="0" presId="urn:microsoft.com/office/officeart/2005/8/layout/vProcess5"/>
    <dgm:cxn modelId="{5A9B7D7F-7350-48F9-A569-08D72FEF3D16}" type="presParOf" srcId="{C88C015C-59CF-48E5-AD13-679E23F52D4C}" destId="{6BCDC62B-8BCF-48E3-9723-07352412F82F}" srcOrd="0" destOrd="0" presId="urn:microsoft.com/office/officeart/2005/8/layout/vProcess5"/>
    <dgm:cxn modelId="{EFF00881-7A4D-416C-B154-7EF6E410B429}" type="presParOf" srcId="{C88C015C-59CF-48E5-AD13-679E23F52D4C}" destId="{08981FE7-9B42-4C29-A9C2-C58E5B011C25}" srcOrd="1" destOrd="0" presId="urn:microsoft.com/office/officeart/2005/8/layout/vProcess5"/>
    <dgm:cxn modelId="{ED92F6DE-38F4-4A8A-BA70-F4A93CDBEF2E}" type="presParOf" srcId="{C88C015C-59CF-48E5-AD13-679E23F52D4C}" destId="{096FB8E1-3989-4A5F-A416-8F3F84E2B3B2}" srcOrd="2" destOrd="0" presId="urn:microsoft.com/office/officeart/2005/8/layout/vProcess5"/>
    <dgm:cxn modelId="{5530DB55-CB37-43CD-9E68-AF318AC708AD}" type="presParOf" srcId="{C88C015C-59CF-48E5-AD13-679E23F52D4C}" destId="{A61A2FC5-0A02-45EF-B9FC-C81D42979560}" srcOrd="3" destOrd="0" presId="urn:microsoft.com/office/officeart/2005/8/layout/vProcess5"/>
    <dgm:cxn modelId="{67658887-6E63-45F4-B1B3-84554101B855}" type="presParOf" srcId="{C88C015C-59CF-48E5-AD13-679E23F52D4C}" destId="{11D3EBFA-70A9-4718-A944-82424F7B237A}" srcOrd="4" destOrd="0" presId="urn:microsoft.com/office/officeart/2005/8/layout/vProcess5"/>
    <dgm:cxn modelId="{32A82764-E0A3-4CF5-962C-D1F1D805F230}" type="presParOf" srcId="{C88C015C-59CF-48E5-AD13-679E23F52D4C}" destId="{D825A6B0-30C7-483A-AF9B-87051BFDD227}" srcOrd="5" destOrd="0" presId="urn:microsoft.com/office/officeart/2005/8/layout/vProcess5"/>
    <dgm:cxn modelId="{44EF596B-F8E1-4C1E-AC18-3E451B3C204F}" type="presParOf" srcId="{C88C015C-59CF-48E5-AD13-679E23F52D4C}" destId="{6EA1175C-1655-4D3F-9DB9-1B986AD52878}" srcOrd="6" destOrd="0" presId="urn:microsoft.com/office/officeart/2005/8/layout/vProcess5"/>
    <dgm:cxn modelId="{4BAD96B4-2628-480B-AA54-3C260F109D58}" type="presParOf" srcId="{C88C015C-59CF-48E5-AD13-679E23F52D4C}" destId="{E757E9DF-0823-419E-9942-78555D35F84F}" srcOrd="7" destOrd="0" presId="urn:microsoft.com/office/officeart/2005/8/layout/vProcess5"/>
    <dgm:cxn modelId="{1A03040F-758B-4AAA-A258-C9F3E7B8E3B6}" type="presParOf" srcId="{C88C015C-59CF-48E5-AD13-679E23F52D4C}" destId="{502EDF5A-964F-4798-8F0B-5206D4DF882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2E564A-030B-4930-BFB3-FB20485ABD5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C9D508C-F7E2-495B-BC9F-FD7E9B7EE4A5}">
      <dgm:prSet/>
      <dgm:spPr/>
      <dgm:t>
        <a:bodyPr/>
        <a:lstStyle/>
        <a:p>
          <a:r>
            <a:rPr lang="cs-CZ" dirty="0"/>
            <a:t>Nezávislost studenta, vrstevnická opora, plné sociální začlenění – povinné i volitelné předměty</a:t>
          </a:r>
          <a:endParaRPr lang="en-US" dirty="0"/>
        </a:p>
      </dgm:t>
    </dgm:pt>
    <dgm:pt modelId="{AC839328-F09F-451B-91A5-9E7727DDAF09}" type="parTrans" cxnId="{D460603E-F597-44EA-95CB-8B3755E5A44C}">
      <dgm:prSet/>
      <dgm:spPr/>
      <dgm:t>
        <a:bodyPr/>
        <a:lstStyle/>
        <a:p>
          <a:endParaRPr lang="en-US"/>
        </a:p>
      </dgm:t>
    </dgm:pt>
    <dgm:pt modelId="{E3C8C954-594E-467B-A264-E779A164D185}" type="sibTrans" cxnId="{D460603E-F597-44EA-95CB-8B3755E5A44C}">
      <dgm:prSet/>
      <dgm:spPr/>
      <dgm:t>
        <a:bodyPr/>
        <a:lstStyle/>
        <a:p>
          <a:endParaRPr lang="en-US"/>
        </a:p>
      </dgm:t>
    </dgm:pt>
    <dgm:pt modelId="{5012B1D8-A070-44EB-A38F-21BFA772DDD4}">
      <dgm:prSet/>
      <dgm:spPr/>
      <dgm:t>
        <a:bodyPr/>
        <a:lstStyle/>
        <a:p>
          <a:r>
            <a:rPr lang="cs-CZ" dirty="0"/>
            <a:t>Nezávislost školy,</a:t>
          </a:r>
        </a:p>
        <a:p>
          <a:r>
            <a:rPr lang="cs-CZ" dirty="0" err="1"/>
            <a:t>Special</a:t>
          </a:r>
          <a:r>
            <a:rPr lang="cs-CZ" dirty="0"/>
            <a:t> </a:t>
          </a:r>
          <a:r>
            <a:rPr lang="cs-CZ" dirty="0" err="1"/>
            <a:t>needs</a:t>
          </a:r>
          <a:r>
            <a:rPr lang="cs-CZ" dirty="0"/>
            <a:t> </a:t>
          </a:r>
          <a:r>
            <a:rPr lang="cs-CZ" dirty="0" err="1"/>
            <a:t>teacher</a:t>
          </a:r>
          <a:r>
            <a:rPr lang="cs-CZ" dirty="0"/>
            <a:t>, </a:t>
          </a:r>
          <a:r>
            <a:rPr lang="cs-CZ" dirty="0" err="1"/>
            <a:t>edukátor</a:t>
          </a:r>
          <a:r>
            <a:rPr lang="cs-CZ" dirty="0"/>
            <a:t> (hradí město) pro SVP studenta</a:t>
          </a:r>
          <a:endParaRPr lang="en-US" dirty="0"/>
        </a:p>
      </dgm:t>
    </dgm:pt>
    <dgm:pt modelId="{173241E2-B43B-4B8D-B1C4-C855323E7A87}" type="parTrans" cxnId="{A29FA449-C979-40AB-AA74-81C3238F0835}">
      <dgm:prSet/>
      <dgm:spPr/>
      <dgm:t>
        <a:bodyPr/>
        <a:lstStyle/>
        <a:p>
          <a:endParaRPr lang="en-US"/>
        </a:p>
      </dgm:t>
    </dgm:pt>
    <dgm:pt modelId="{8E814D04-3B55-4621-A41C-C44A579D679E}" type="sibTrans" cxnId="{A29FA449-C979-40AB-AA74-81C3238F0835}">
      <dgm:prSet/>
      <dgm:spPr/>
      <dgm:t>
        <a:bodyPr/>
        <a:lstStyle/>
        <a:p>
          <a:endParaRPr lang="en-US"/>
        </a:p>
      </dgm:t>
    </dgm:pt>
    <dgm:pt modelId="{EB131D2B-FA87-4D09-B416-FBB842F87428}">
      <dgm:prSet/>
      <dgm:spPr/>
      <dgm:t>
        <a:bodyPr/>
        <a:lstStyle/>
        <a:p>
          <a:r>
            <a:rPr lang="cs-CZ" dirty="0"/>
            <a:t>Doprava – asistenční podpora, podpora komunikace </a:t>
          </a:r>
          <a:r>
            <a:rPr lang="cs-CZ" dirty="0" err="1"/>
            <a:t>edukátory</a:t>
          </a:r>
          <a:r>
            <a:rPr lang="cs-CZ" dirty="0"/>
            <a:t>, (hradí město)</a:t>
          </a:r>
          <a:endParaRPr lang="en-US" dirty="0"/>
        </a:p>
      </dgm:t>
    </dgm:pt>
    <dgm:pt modelId="{F23708DC-B9EE-436B-A1A0-DCA22B5F5B55}" type="parTrans" cxnId="{BDDCEEA7-EDBF-48BA-83CA-C13E355A2592}">
      <dgm:prSet/>
      <dgm:spPr/>
      <dgm:t>
        <a:bodyPr/>
        <a:lstStyle/>
        <a:p>
          <a:endParaRPr lang="en-US"/>
        </a:p>
      </dgm:t>
    </dgm:pt>
    <dgm:pt modelId="{315D02BE-16EB-4A2C-8525-EA7F54BAA3D0}" type="sibTrans" cxnId="{BDDCEEA7-EDBF-48BA-83CA-C13E355A2592}">
      <dgm:prSet/>
      <dgm:spPr/>
      <dgm:t>
        <a:bodyPr/>
        <a:lstStyle/>
        <a:p>
          <a:endParaRPr lang="en-US"/>
        </a:p>
      </dgm:t>
    </dgm:pt>
    <dgm:pt modelId="{26BF32F7-57E9-4923-9840-00E678F38241}" type="pres">
      <dgm:prSet presAssocID="{FC2E564A-030B-4930-BFB3-FB20485ABD5B}" presName="root" presStyleCnt="0">
        <dgm:presLayoutVars>
          <dgm:dir/>
          <dgm:resizeHandles val="exact"/>
        </dgm:presLayoutVars>
      </dgm:prSet>
      <dgm:spPr/>
    </dgm:pt>
    <dgm:pt modelId="{F3600CE6-9DCD-4923-9FCD-E2121B103298}" type="pres">
      <dgm:prSet presAssocID="{9C9D508C-F7E2-495B-BC9F-FD7E9B7EE4A5}" presName="compNode" presStyleCnt="0"/>
      <dgm:spPr/>
    </dgm:pt>
    <dgm:pt modelId="{06B691B7-00E1-405E-85EA-00680B131BB5}" type="pres">
      <dgm:prSet presAssocID="{9C9D508C-F7E2-495B-BC9F-FD7E9B7EE4A5}" presName="bgRect" presStyleLbl="bgShp" presStyleIdx="0" presStyleCnt="3"/>
      <dgm:spPr/>
    </dgm:pt>
    <dgm:pt modelId="{2C9AD739-BDC3-401D-955C-DBEC78DFACE7}" type="pres">
      <dgm:prSet presAssocID="{9C9D508C-F7E2-495B-BC9F-FD7E9B7EE4A5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24F01F24-03DE-4FC8-B975-64855411F64D}" type="pres">
      <dgm:prSet presAssocID="{9C9D508C-F7E2-495B-BC9F-FD7E9B7EE4A5}" presName="spaceRect" presStyleCnt="0"/>
      <dgm:spPr/>
    </dgm:pt>
    <dgm:pt modelId="{91218D05-B154-48F2-91E6-6BE03A1DFD36}" type="pres">
      <dgm:prSet presAssocID="{9C9D508C-F7E2-495B-BC9F-FD7E9B7EE4A5}" presName="parTx" presStyleLbl="revTx" presStyleIdx="0" presStyleCnt="3">
        <dgm:presLayoutVars>
          <dgm:chMax val="0"/>
          <dgm:chPref val="0"/>
        </dgm:presLayoutVars>
      </dgm:prSet>
      <dgm:spPr/>
    </dgm:pt>
    <dgm:pt modelId="{E6D14D40-3052-4D7E-8EA1-62335825EBEA}" type="pres">
      <dgm:prSet presAssocID="{E3C8C954-594E-467B-A264-E779A164D185}" presName="sibTrans" presStyleCnt="0"/>
      <dgm:spPr/>
    </dgm:pt>
    <dgm:pt modelId="{BCBC4FF3-D339-42B4-A4EB-8E53A3CBEFBD}" type="pres">
      <dgm:prSet presAssocID="{5012B1D8-A070-44EB-A38F-21BFA772DDD4}" presName="compNode" presStyleCnt="0"/>
      <dgm:spPr/>
    </dgm:pt>
    <dgm:pt modelId="{B0F4A592-85F3-4CF7-8DA5-8E9174D1AD95}" type="pres">
      <dgm:prSet presAssocID="{5012B1D8-A070-44EB-A38F-21BFA772DDD4}" presName="bgRect" presStyleLbl="bgShp" presStyleIdx="1" presStyleCnt="3"/>
      <dgm:spPr/>
    </dgm:pt>
    <dgm:pt modelId="{A791857F-6A2B-417D-BF7A-87D0FCAEA856}" type="pres">
      <dgm:prSet presAssocID="{5012B1D8-A070-44EB-A38F-21BFA772DDD4}" presName="iconRect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21AC955E-5A67-4AD3-B756-8102E4E31EB4}" type="pres">
      <dgm:prSet presAssocID="{5012B1D8-A070-44EB-A38F-21BFA772DDD4}" presName="spaceRect" presStyleCnt="0"/>
      <dgm:spPr/>
    </dgm:pt>
    <dgm:pt modelId="{5E076F17-558D-4752-9276-24F3BC189A9A}" type="pres">
      <dgm:prSet presAssocID="{5012B1D8-A070-44EB-A38F-21BFA772DDD4}" presName="parTx" presStyleLbl="revTx" presStyleIdx="1" presStyleCnt="3">
        <dgm:presLayoutVars>
          <dgm:chMax val="0"/>
          <dgm:chPref val="0"/>
        </dgm:presLayoutVars>
      </dgm:prSet>
      <dgm:spPr/>
    </dgm:pt>
    <dgm:pt modelId="{87C2F79C-E2CA-4841-857B-DA0BF1EB9C6B}" type="pres">
      <dgm:prSet presAssocID="{8E814D04-3B55-4621-A41C-C44A579D679E}" presName="sibTrans" presStyleCnt="0"/>
      <dgm:spPr/>
    </dgm:pt>
    <dgm:pt modelId="{1864817C-A572-4EAC-9E10-604F663E115F}" type="pres">
      <dgm:prSet presAssocID="{EB131D2B-FA87-4D09-B416-FBB842F87428}" presName="compNode" presStyleCnt="0"/>
      <dgm:spPr/>
    </dgm:pt>
    <dgm:pt modelId="{7CC14295-8412-45D6-98EB-99D9FF577E3D}" type="pres">
      <dgm:prSet presAssocID="{EB131D2B-FA87-4D09-B416-FBB842F87428}" presName="bgRect" presStyleLbl="bgShp" presStyleIdx="2" presStyleCnt="3"/>
      <dgm:spPr/>
    </dgm:pt>
    <dgm:pt modelId="{C4F317E8-D476-4C50-9FFD-893C87B4B0B3}" type="pres">
      <dgm:prSet presAssocID="{EB131D2B-FA87-4D09-B416-FBB842F87428}" presName="iconRect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214D6AF7-7D1C-4890-853E-A86B1AE4571B}" type="pres">
      <dgm:prSet presAssocID="{EB131D2B-FA87-4D09-B416-FBB842F87428}" presName="spaceRect" presStyleCnt="0"/>
      <dgm:spPr/>
    </dgm:pt>
    <dgm:pt modelId="{F9D99F1F-C92C-409F-A106-47E21F264AAC}" type="pres">
      <dgm:prSet presAssocID="{EB131D2B-FA87-4D09-B416-FBB842F8742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81C7812-D80D-4FFB-AA61-BF5360B8C4B1}" type="presOf" srcId="{9C9D508C-F7E2-495B-BC9F-FD7E9B7EE4A5}" destId="{91218D05-B154-48F2-91E6-6BE03A1DFD36}" srcOrd="0" destOrd="0" presId="urn:microsoft.com/office/officeart/2018/2/layout/IconVerticalSolidList"/>
    <dgm:cxn modelId="{D460603E-F597-44EA-95CB-8B3755E5A44C}" srcId="{FC2E564A-030B-4930-BFB3-FB20485ABD5B}" destId="{9C9D508C-F7E2-495B-BC9F-FD7E9B7EE4A5}" srcOrd="0" destOrd="0" parTransId="{AC839328-F09F-451B-91A5-9E7727DDAF09}" sibTransId="{E3C8C954-594E-467B-A264-E779A164D185}"/>
    <dgm:cxn modelId="{A29FA449-C979-40AB-AA74-81C3238F0835}" srcId="{FC2E564A-030B-4930-BFB3-FB20485ABD5B}" destId="{5012B1D8-A070-44EB-A38F-21BFA772DDD4}" srcOrd="1" destOrd="0" parTransId="{173241E2-B43B-4B8D-B1C4-C855323E7A87}" sibTransId="{8E814D04-3B55-4621-A41C-C44A579D679E}"/>
    <dgm:cxn modelId="{8C506691-F2FE-4427-B1BB-F3FE3E86EEEC}" type="presOf" srcId="{5012B1D8-A070-44EB-A38F-21BFA772DDD4}" destId="{5E076F17-558D-4752-9276-24F3BC189A9A}" srcOrd="0" destOrd="0" presId="urn:microsoft.com/office/officeart/2018/2/layout/IconVerticalSolidList"/>
    <dgm:cxn modelId="{BDDCEEA7-EDBF-48BA-83CA-C13E355A2592}" srcId="{FC2E564A-030B-4930-BFB3-FB20485ABD5B}" destId="{EB131D2B-FA87-4D09-B416-FBB842F87428}" srcOrd="2" destOrd="0" parTransId="{F23708DC-B9EE-436B-A1A0-DCA22B5F5B55}" sibTransId="{315D02BE-16EB-4A2C-8525-EA7F54BAA3D0}"/>
    <dgm:cxn modelId="{EFEF46B3-5396-4E26-8910-557BE570F756}" type="presOf" srcId="{EB131D2B-FA87-4D09-B416-FBB842F87428}" destId="{F9D99F1F-C92C-409F-A106-47E21F264AAC}" srcOrd="0" destOrd="0" presId="urn:microsoft.com/office/officeart/2018/2/layout/IconVerticalSolidList"/>
    <dgm:cxn modelId="{8ECFA4F9-D0F8-44D2-A655-565CE7AEFC21}" type="presOf" srcId="{FC2E564A-030B-4930-BFB3-FB20485ABD5B}" destId="{26BF32F7-57E9-4923-9840-00E678F38241}" srcOrd="0" destOrd="0" presId="urn:microsoft.com/office/officeart/2018/2/layout/IconVerticalSolidList"/>
    <dgm:cxn modelId="{39D24237-6BBF-42C7-B433-515AAD3FE8A6}" type="presParOf" srcId="{26BF32F7-57E9-4923-9840-00E678F38241}" destId="{F3600CE6-9DCD-4923-9FCD-E2121B103298}" srcOrd="0" destOrd="0" presId="urn:microsoft.com/office/officeart/2018/2/layout/IconVerticalSolidList"/>
    <dgm:cxn modelId="{E47C2522-4008-4029-AB0A-B29D71D79223}" type="presParOf" srcId="{F3600CE6-9DCD-4923-9FCD-E2121B103298}" destId="{06B691B7-00E1-405E-85EA-00680B131BB5}" srcOrd="0" destOrd="0" presId="urn:microsoft.com/office/officeart/2018/2/layout/IconVerticalSolidList"/>
    <dgm:cxn modelId="{AAC0C8B1-D324-4F9B-B410-D2B5DDD2B20E}" type="presParOf" srcId="{F3600CE6-9DCD-4923-9FCD-E2121B103298}" destId="{2C9AD739-BDC3-401D-955C-DBEC78DFACE7}" srcOrd="1" destOrd="0" presId="urn:microsoft.com/office/officeart/2018/2/layout/IconVerticalSolidList"/>
    <dgm:cxn modelId="{B7F87314-0FD7-44C9-9933-D9B1D7BAC9B0}" type="presParOf" srcId="{F3600CE6-9DCD-4923-9FCD-E2121B103298}" destId="{24F01F24-03DE-4FC8-B975-64855411F64D}" srcOrd="2" destOrd="0" presId="urn:microsoft.com/office/officeart/2018/2/layout/IconVerticalSolidList"/>
    <dgm:cxn modelId="{AE37BADF-EAE3-492B-8D92-C6147D614D4F}" type="presParOf" srcId="{F3600CE6-9DCD-4923-9FCD-E2121B103298}" destId="{91218D05-B154-48F2-91E6-6BE03A1DFD36}" srcOrd="3" destOrd="0" presId="urn:microsoft.com/office/officeart/2018/2/layout/IconVerticalSolidList"/>
    <dgm:cxn modelId="{F9C6D739-CB6E-43E7-A30F-38FBF5D40260}" type="presParOf" srcId="{26BF32F7-57E9-4923-9840-00E678F38241}" destId="{E6D14D40-3052-4D7E-8EA1-62335825EBEA}" srcOrd="1" destOrd="0" presId="urn:microsoft.com/office/officeart/2018/2/layout/IconVerticalSolidList"/>
    <dgm:cxn modelId="{0BAEA0A7-6687-4108-BAE0-419ED8CFB4AE}" type="presParOf" srcId="{26BF32F7-57E9-4923-9840-00E678F38241}" destId="{BCBC4FF3-D339-42B4-A4EB-8E53A3CBEFBD}" srcOrd="2" destOrd="0" presId="urn:microsoft.com/office/officeart/2018/2/layout/IconVerticalSolidList"/>
    <dgm:cxn modelId="{E834790A-2BC3-4D75-A46C-A9F7E36B0A82}" type="presParOf" srcId="{BCBC4FF3-D339-42B4-A4EB-8E53A3CBEFBD}" destId="{B0F4A592-85F3-4CF7-8DA5-8E9174D1AD95}" srcOrd="0" destOrd="0" presId="urn:microsoft.com/office/officeart/2018/2/layout/IconVerticalSolidList"/>
    <dgm:cxn modelId="{9B326F99-53F7-4E46-8245-85BBCFDB7118}" type="presParOf" srcId="{BCBC4FF3-D339-42B4-A4EB-8E53A3CBEFBD}" destId="{A791857F-6A2B-417D-BF7A-87D0FCAEA856}" srcOrd="1" destOrd="0" presId="urn:microsoft.com/office/officeart/2018/2/layout/IconVerticalSolidList"/>
    <dgm:cxn modelId="{DF069EBE-DC92-4ED2-8286-6C8D881B7860}" type="presParOf" srcId="{BCBC4FF3-D339-42B4-A4EB-8E53A3CBEFBD}" destId="{21AC955E-5A67-4AD3-B756-8102E4E31EB4}" srcOrd="2" destOrd="0" presId="urn:microsoft.com/office/officeart/2018/2/layout/IconVerticalSolidList"/>
    <dgm:cxn modelId="{40437AD3-672B-4E09-818C-62670315325E}" type="presParOf" srcId="{BCBC4FF3-D339-42B4-A4EB-8E53A3CBEFBD}" destId="{5E076F17-558D-4752-9276-24F3BC189A9A}" srcOrd="3" destOrd="0" presId="urn:microsoft.com/office/officeart/2018/2/layout/IconVerticalSolidList"/>
    <dgm:cxn modelId="{9B6636AC-0198-4EC9-A633-5F6ECCB16F41}" type="presParOf" srcId="{26BF32F7-57E9-4923-9840-00E678F38241}" destId="{87C2F79C-E2CA-4841-857B-DA0BF1EB9C6B}" srcOrd="3" destOrd="0" presId="urn:microsoft.com/office/officeart/2018/2/layout/IconVerticalSolidList"/>
    <dgm:cxn modelId="{0601ABE3-6085-4F6E-B3AC-A75444D325D2}" type="presParOf" srcId="{26BF32F7-57E9-4923-9840-00E678F38241}" destId="{1864817C-A572-4EAC-9E10-604F663E115F}" srcOrd="4" destOrd="0" presId="urn:microsoft.com/office/officeart/2018/2/layout/IconVerticalSolidList"/>
    <dgm:cxn modelId="{5153D5FC-292D-4604-8AFA-72BBDCC9835B}" type="presParOf" srcId="{1864817C-A572-4EAC-9E10-604F663E115F}" destId="{7CC14295-8412-45D6-98EB-99D9FF577E3D}" srcOrd="0" destOrd="0" presId="urn:microsoft.com/office/officeart/2018/2/layout/IconVerticalSolidList"/>
    <dgm:cxn modelId="{DFBBC886-8CEA-4A83-919F-1954A566F933}" type="presParOf" srcId="{1864817C-A572-4EAC-9E10-604F663E115F}" destId="{C4F317E8-D476-4C50-9FFD-893C87B4B0B3}" srcOrd="1" destOrd="0" presId="urn:microsoft.com/office/officeart/2018/2/layout/IconVerticalSolidList"/>
    <dgm:cxn modelId="{BDEC73B7-906A-4FAF-BB75-E859FF34A3A9}" type="presParOf" srcId="{1864817C-A572-4EAC-9E10-604F663E115F}" destId="{214D6AF7-7D1C-4890-853E-A86B1AE4571B}" srcOrd="2" destOrd="0" presId="urn:microsoft.com/office/officeart/2018/2/layout/IconVerticalSolidList"/>
    <dgm:cxn modelId="{C02ADD61-969C-4FC0-8638-3DCB3540C964}" type="presParOf" srcId="{1864817C-A572-4EAC-9E10-604F663E115F}" destId="{F9D99F1F-C92C-409F-A106-47E21F264A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E0A179-4B50-4053-90A1-EF45A78D7E3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E1EC1A-5260-40CA-A5C5-309F2E73C2AD}">
      <dgm:prSet/>
      <dgm:spPr/>
      <dgm:t>
        <a:bodyPr/>
        <a:lstStyle/>
        <a:p>
          <a:r>
            <a:rPr lang="cs-CZ" dirty="0"/>
            <a:t>Z toho je 200 žáků se SVP</a:t>
          </a:r>
          <a:endParaRPr lang="en-US" dirty="0"/>
        </a:p>
      </dgm:t>
    </dgm:pt>
    <dgm:pt modelId="{6BC5B458-F33F-4225-A136-DF8955E7FA52}" type="parTrans" cxnId="{770A05C3-B65E-4420-B115-2A0367837573}">
      <dgm:prSet/>
      <dgm:spPr/>
      <dgm:t>
        <a:bodyPr/>
        <a:lstStyle/>
        <a:p>
          <a:endParaRPr lang="en-US"/>
        </a:p>
      </dgm:t>
    </dgm:pt>
    <dgm:pt modelId="{A6F8875C-1AE6-438A-8D8A-378F2D2339F0}" type="sibTrans" cxnId="{770A05C3-B65E-4420-B115-2A0367837573}">
      <dgm:prSet/>
      <dgm:spPr/>
      <dgm:t>
        <a:bodyPr/>
        <a:lstStyle/>
        <a:p>
          <a:endParaRPr lang="en-US"/>
        </a:p>
      </dgm:t>
    </dgm:pt>
    <dgm:pt modelId="{BC83D62D-1F2E-4AD8-BF6F-586FFCA842FC}">
      <dgm:prSet/>
      <dgm:spPr/>
      <dgm:t>
        <a:bodyPr/>
        <a:lstStyle/>
        <a:p>
          <a:r>
            <a:rPr lang="cs-CZ" dirty="0"/>
            <a:t>60 s těžkým postižením</a:t>
          </a:r>
          <a:endParaRPr lang="en-US" dirty="0"/>
        </a:p>
      </dgm:t>
    </dgm:pt>
    <dgm:pt modelId="{9962FE19-48C1-470F-A579-B0AED578F600}" type="parTrans" cxnId="{A08F7068-C491-431F-A9A4-0252F3BDA048}">
      <dgm:prSet/>
      <dgm:spPr/>
      <dgm:t>
        <a:bodyPr/>
        <a:lstStyle/>
        <a:p>
          <a:endParaRPr lang="en-US"/>
        </a:p>
      </dgm:t>
    </dgm:pt>
    <dgm:pt modelId="{9690EE40-1681-470D-B30A-9A53AD53E479}" type="sibTrans" cxnId="{A08F7068-C491-431F-A9A4-0252F3BDA048}">
      <dgm:prSet/>
      <dgm:spPr/>
      <dgm:t>
        <a:bodyPr/>
        <a:lstStyle/>
        <a:p>
          <a:endParaRPr lang="en-US"/>
        </a:p>
      </dgm:t>
    </dgm:pt>
    <dgm:pt modelId="{786D076D-F71F-43AC-B409-8AC4B2B8769E}">
      <dgm:prSet/>
      <dgm:spPr/>
      <dgm:t>
        <a:bodyPr/>
        <a:lstStyle/>
        <a:p>
          <a:r>
            <a:rPr lang="cs-CZ" dirty="0"/>
            <a:t>Žáci s mentálním postižením mají adaptované osnovy, získávají po absolvování diplom nebo certifikát jako výstup</a:t>
          </a:r>
          <a:endParaRPr lang="en-US" dirty="0"/>
        </a:p>
      </dgm:t>
    </dgm:pt>
    <dgm:pt modelId="{518BF228-7E9C-416C-8E37-4A99524B2E9C}" type="parTrans" cxnId="{B191AD5E-2A4B-4B7A-86D9-4EFC9F7AE4A4}">
      <dgm:prSet/>
      <dgm:spPr/>
      <dgm:t>
        <a:bodyPr/>
        <a:lstStyle/>
        <a:p>
          <a:endParaRPr lang="en-US"/>
        </a:p>
      </dgm:t>
    </dgm:pt>
    <dgm:pt modelId="{CE2FBBA2-FF7D-42C2-BD63-8CF344934112}" type="sibTrans" cxnId="{B191AD5E-2A4B-4B7A-86D9-4EFC9F7AE4A4}">
      <dgm:prSet/>
      <dgm:spPr/>
      <dgm:t>
        <a:bodyPr/>
        <a:lstStyle/>
        <a:p>
          <a:endParaRPr lang="en-US"/>
        </a:p>
      </dgm:t>
    </dgm:pt>
    <dgm:pt modelId="{73D8AEB7-DEDF-4B65-8FCD-7623911CF0F6}">
      <dgm:prSet/>
      <dgm:spPr/>
      <dgm:t>
        <a:bodyPr/>
        <a:lstStyle/>
        <a:p>
          <a:r>
            <a:rPr lang="cs-CZ" dirty="0"/>
            <a:t>Žáci s těžším mentálním postižením – mají  společné i odlišné aktivity, vychází se z talentu žáka, hledá se možnost pracovního uplatnění</a:t>
          </a:r>
          <a:endParaRPr lang="en-US" dirty="0"/>
        </a:p>
      </dgm:t>
    </dgm:pt>
    <dgm:pt modelId="{CFDA9343-4DC2-4AA8-8099-F9EBA4BAC4A0}" type="parTrans" cxnId="{EBCE4C93-AA72-45A3-BA12-63AC089EE9F7}">
      <dgm:prSet/>
      <dgm:spPr/>
      <dgm:t>
        <a:bodyPr/>
        <a:lstStyle/>
        <a:p>
          <a:endParaRPr lang="en-US"/>
        </a:p>
      </dgm:t>
    </dgm:pt>
    <dgm:pt modelId="{C8E8D9EE-DA8D-47EB-BC0D-81EE99430361}" type="sibTrans" cxnId="{EBCE4C93-AA72-45A3-BA12-63AC089EE9F7}">
      <dgm:prSet/>
      <dgm:spPr/>
      <dgm:t>
        <a:bodyPr/>
        <a:lstStyle/>
        <a:p>
          <a:endParaRPr lang="en-US"/>
        </a:p>
      </dgm:t>
    </dgm:pt>
    <dgm:pt modelId="{37328CD6-58A3-4D2E-84C1-E6822E6D1936}">
      <dgm:prSet/>
      <dgm:spPr/>
      <dgm:t>
        <a:bodyPr/>
        <a:lstStyle/>
        <a:p>
          <a:r>
            <a:rPr lang="cs-CZ" dirty="0"/>
            <a:t>Asistenti, studenti jako mentoři, speciální pedagogové</a:t>
          </a:r>
          <a:endParaRPr lang="en-US" dirty="0"/>
        </a:p>
      </dgm:t>
    </dgm:pt>
    <dgm:pt modelId="{B0BDDF6C-335E-417B-96C8-F5E148297FFB}" type="parTrans" cxnId="{599D5B2C-E0F8-4EAB-AC91-9BB0922855A8}">
      <dgm:prSet/>
      <dgm:spPr/>
      <dgm:t>
        <a:bodyPr/>
        <a:lstStyle/>
        <a:p>
          <a:endParaRPr lang="en-US"/>
        </a:p>
      </dgm:t>
    </dgm:pt>
    <dgm:pt modelId="{82EF138A-FD43-4CBE-B729-9158A05D2E87}" type="sibTrans" cxnId="{599D5B2C-E0F8-4EAB-AC91-9BB0922855A8}">
      <dgm:prSet/>
      <dgm:spPr/>
      <dgm:t>
        <a:bodyPr/>
        <a:lstStyle/>
        <a:p>
          <a:endParaRPr lang="en-US"/>
        </a:p>
      </dgm:t>
    </dgm:pt>
    <dgm:pt modelId="{AF051453-7605-4F03-B520-9D5124AF6353}" type="pres">
      <dgm:prSet presAssocID="{23E0A179-4B50-4053-90A1-EF45A78D7E39}" presName="linear" presStyleCnt="0">
        <dgm:presLayoutVars>
          <dgm:animLvl val="lvl"/>
          <dgm:resizeHandles val="exact"/>
        </dgm:presLayoutVars>
      </dgm:prSet>
      <dgm:spPr/>
    </dgm:pt>
    <dgm:pt modelId="{52DC2B11-0D6F-4DA4-924B-5BDE1FD8C0F5}" type="pres">
      <dgm:prSet presAssocID="{69E1EC1A-5260-40CA-A5C5-309F2E73C2A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C2D2551-D4CD-4512-BE53-DBCDB5809053}" type="pres">
      <dgm:prSet presAssocID="{A6F8875C-1AE6-438A-8D8A-378F2D2339F0}" presName="spacer" presStyleCnt="0"/>
      <dgm:spPr/>
    </dgm:pt>
    <dgm:pt modelId="{7677F714-9A7C-411A-A1D3-B3633EFAFA16}" type="pres">
      <dgm:prSet presAssocID="{BC83D62D-1F2E-4AD8-BF6F-586FFCA842F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DB064BB-2AE8-41DE-AC9D-E1C819B855F1}" type="pres">
      <dgm:prSet presAssocID="{9690EE40-1681-470D-B30A-9A53AD53E479}" presName="spacer" presStyleCnt="0"/>
      <dgm:spPr/>
    </dgm:pt>
    <dgm:pt modelId="{7E271FCD-4661-4BB0-8AC0-0FE4DB4913FC}" type="pres">
      <dgm:prSet presAssocID="{786D076D-F71F-43AC-B409-8AC4B2B8769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D2B991F-29D3-4D45-AC42-04C86D5A86E7}" type="pres">
      <dgm:prSet presAssocID="{CE2FBBA2-FF7D-42C2-BD63-8CF344934112}" presName="spacer" presStyleCnt="0"/>
      <dgm:spPr/>
    </dgm:pt>
    <dgm:pt modelId="{E6836534-7A92-4F9B-8EEA-5715490CDDD4}" type="pres">
      <dgm:prSet presAssocID="{73D8AEB7-DEDF-4B65-8FCD-7623911CF0F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AA2A3B6-B144-43BD-8BEF-20F51D4D225C}" type="pres">
      <dgm:prSet presAssocID="{C8E8D9EE-DA8D-47EB-BC0D-81EE99430361}" presName="spacer" presStyleCnt="0"/>
      <dgm:spPr/>
    </dgm:pt>
    <dgm:pt modelId="{177B8057-FA27-42E5-91DF-75E0406047F9}" type="pres">
      <dgm:prSet presAssocID="{37328CD6-58A3-4D2E-84C1-E6822E6D193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4DF7C29-EF3D-43FB-A167-A679014AF874}" type="presOf" srcId="{69E1EC1A-5260-40CA-A5C5-309F2E73C2AD}" destId="{52DC2B11-0D6F-4DA4-924B-5BDE1FD8C0F5}" srcOrd="0" destOrd="0" presId="urn:microsoft.com/office/officeart/2005/8/layout/vList2"/>
    <dgm:cxn modelId="{599D5B2C-E0F8-4EAB-AC91-9BB0922855A8}" srcId="{23E0A179-4B50-4053-90A1-EF45A78D7E39}" destId="{37328CD6-58A3-4D2E-84C1-E6822E6D1936}" srcOrd="4" destOrd="0" parTransId="{B0BDDF6C-335E-417B-96C8-F5E148297FFB}" sibTransId="{82EF138A-FD43-4CBE-B729-9158A05D2E87}"/>
    <dgm:cxn modelId="{B191AD5E-2A4B-4B7A-86D9-4EFC9F7AE4A4}" srcId="{23E0A179-4B50-4053-90A1-EF45A78D7E39}" destId="{786D076D-F71F-43AC-B409-8AC4B2B8769E}" srcOrd="2" destOrd="0" parTransId="{518BF228-7E9C-416C-8E37-4A99524B2E9C}" sibTransId="{CE2FBBA2-FF7D-42C2-BD63-8CF344934112}"/>
    <dgm:cxn modelId="{A08F7068-C491-431F-A9A4-0252F3BDA048}" srcId="{23E0A179-4B50-4053-90A1-EF45A78D7E39}" destId="{BC83D62D-1F2E-4AD8-BF6F-586FFCA842FC}" srcOrd="1" destOrd="0" parTransId="{9962FE19-48C1-470F-A579-B0AED578F600}" sibTransId="{9690EE40-1681-470D-B30A-9A53AD53E479}"/>
    <dgm:cxn modelId="{05E58E4E-1706-4E32-908F-09D647D0E35C}" type="presOf" srcId="{23E0A179-4B50-4053-90A1-EF45A78D7E39}" destId="{AF051453-7605-4F03-B520-9D5124AF6353}" srcOrd="0" destOrd="0" presId="urn:microsoft.com/office/officeart/2005/8/layout/vList2"/>
    <dgm:cxn modelId="{1F73004F-F05C-481B-BF8D-DE6B0219C0BC}" type="presOf" srcId="{786D076D-F71F-43AC-B409-8AC4B2B8769E}" destId="{7E271FCD-4661-4BB0-8AC0-0FE4DB4913FC}" srcOrd="0" destOrd="0" presId="urn:microsoft.com/office/officeart/2005/8/layout/vList2"/>
    <dgm:cxn modelId="{AD2F4854-6F5D-44CF-AFA4-8D0CED7D14A0}" type="presOf" srcId="{BC83D62D-1F2E-4AD8-BF6F-586FFCA842FC}" destId="{7677F714-9A7C-411A-A1D3-B3633EFAFA16}" srcOrd="0" destOrd="0" presId="urn:microsoft.com/office/officeart/2005/8/layout/vList2"/>
    <dgm:cxn modelId="{9C8BF290-6DC7-4EA9-9833-A17E3CA80EB8}" type="presOf" srcId="{37328CD6-58A3-4D2E-84C1-E6822E6D1936}" destId="{177B8057-FA27-42E5-91DF-75E0406047F9}" srcOrd="0" destOrd="0" presId="urn:microsoft.com/office/officeart/2005/8/layout/vList2"/>
    <dgm:cxn modelId="{EBCE4C93-AA72-45A3-BA12-63AC089EE9F7}" srcId="{23E0A179-4B50-4053-90A1-EF45A78D7E39}" destId="{73D8AEB7-DEDF-4B65-8FCD-7623911CF0F6}" srcOrd="3" destOrd="0" parTransId="{CFDA9343-4DC2-4AA8-8099-F9EBA4BAC4A0}" sibTransId="{C8E8D9EE-DA8D-47EB-BC0D-81EE99430361}"/>
    <dgm:cxn modelId="{770A05C3-B65E-4420-B115-2A0367837573}" srcId="{23E0A179-4B50-4053-90A1-EF45A78D7E39}" destId="{69E1EC1A-5260-40CA-A5C5-309F2E73C2AD}" srcOrd="0" destOrd="0" parTransId="{6BC5B458-F33F-4225-A136-DF8955E7FA52}" sibTransId="{A6F8875C-1AE6-438A-8D8A-378F2D2339F0}"/>
    <dgm:cxn modelId="{5768B8DD-F8C3-4F07-806B-8A641DEBB9B1}" type="presOf" srcId="{73D8AEB7-DEDF-4B65-8FCD-7623911CF0F6}" destId="{E6836534-7A92-4F9B-8EEA-5715490CDDD4}" srcOrd="0" destOrd="0" presId="urn:microsoft.com/office/officeart/2005/8/layout/vList2"/>
    <dgm:cxn modelId="{E03B4C6A-961A-49B4-A626-74C6A2868C60}" type="presParOf" srcId="{AF051453-7605-4F03-B520-9D5124AF6353}" destId="{52DC2B11-0D6F-4DA4-924B-5BDE1FD8C0F5}" srcOrd="0" destOrd="0" presId="urn:microsoft.com/office/officeart/2005/8/layout/vList2"/>
    <dgm:cxn modelId="{8C2063E4-59DD-4B6C-95C1-655135AF8719}" type="presParOf" srcId="{AF051453-7605-4F03-B520-9D5124AF6353}" destId="{0C2D2551-D4CD-4512-BE53-DBCDB5809053}" srcOrd="1" destOrd="0" presId="urn:microsoft.com/office/officeart/2005/8/layout/vList2"/>
    <dgm:cxn modelId="{8CDC9FC2-2C11-47A6-A396-4E0F9BE62DC8}" type="presParOf" srcId="{AF051453-7605-4F03-B520-9D5124AF6353}" destId="{7677F714-9A7C-411A-A1D3-B3633EFAFA16}" srcOrd="2" destOrd="0" presId="urn:microsoft.com/office/officeart/2005/8/layout/vList2"/>
    <dgm:cxn modelId="{CB67C744-4B96-4156-A173-598056DE0C5B}" type="presParOf" srcId="{AF051453-7605-4F03-B520-9D5124AF6353}" destId="{CDB064BB-2AE8-41DE-AC9D-E1C819B855F1}" srcOrd="3" destOrd="0" presId="urn:microsoft.com/office/officeart/2005/8/layout/vList2"/>
    <dgm:cxn modelId="{40864337-8AD4-456F-8F98-14094EB18CF6}" type="presParOf" srcId="{AF051453-7605-4F03-B520-9D5124AF6353}" destId="{7E271FCD-4661-4BB0-8AC0-0FE4DB4913FC}" srcOrd="4" destOrd="0" presId="urn:microsoft.com/office/officeart/2005/8/layout/vList2"/>
    <dgm:cxn modelId="{63AED759-F206-4237-9505-CA6FCDC292EF}" type="presParOf" srcId="{AF051453-7605-4F03-B520-9D5124AF6353}" destId="{DD2B991F-29D3-4D45-AC42-04C86D5A86E7}" srcOrd="5" destOrd="0" presId="urn:microsoft.com/office/officeart/2005/8/layout/vList2"/>
    <dgm:cxn modelId="{B4AEA904-4FBC-4C77-B0CC-DB551285BBBD}" type="presParOf" srcId="{AF051453-7605-4F03-B520-9D5124AF6353}" destId="{E6836534-7A92-4F9B-8EEA-5715490CDDD4}" srcOrd="6" destOrd="0" presId="urn:microsoft.com/office/officeart/2005/8/layout/vList2"/>
    <dgm:cxn modelId="{4E8ABB37-5446-4450-84B5-1B1AADC13824}" type="presParOf" srcId="{AF051453-7605-4F03-B520-9D5124AF6353}" destId="{4AA2A3B6-B144-43BD-8BEF-20F51D4D225C}" srcOrd="7" destOrd="0" presId="urn:microsoft.com/office/officeart/2005/8/layout/vList2"/>
    <dgm:cxn modelId="{9CE4F98A-3337-4671-9096-DCD52AE1FD21}" type="presParOf" srcId="{AF051453-7605-4F03-B520-9D5124AF6353}" destId="{177B8057-FA27-42E5-91DF-75E0406047F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8A2C5-C7B9-4A67-99EA-DAEE292E12FD}">
      <dsp:nvSpPr>
        <dsp:cNvPr id="0" name=""/>
        <dsp:cNvSpPr/>
      </dsp:nvSpPr>
      <dsp:spPr>
        <a:xfrm rot="21300000">
          <a:off x="79396" y="1644348"/>
          <a:ext cx="9442407" cy="826103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50D9E6-6C45-4B37-86F1-E2AD9CA5169A}">
      <dsp:nvSpPr>
        <dsp:cNvPr id="0" name=""/>
        <dsp:cNvSpPr/>
      </dsp:nvSpPr>
      <dsp:spPr>
        <a:xfrm>
          <a:off x="1152144" y="205740"/>
          <a:ext cx="2880360" cy="1645920"/>
        </a:xfrm>
        <a:prstGeom prst="down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44C1A4-FE2D-4108-A572-8FE507FD395B}">
      <dsp:nvSpPr>
        <dsp:cNvPr id="0" name=""/>
        <dsp:cNvSpPr/>
      </dsp:nvSpPr>
      <dsp:spPr>
        <a:xfrm>
          <a:off x="5088636" y="0"/>
          <a:ext cx="3072384" cy="1728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Společné vzdělávání dětí s postižením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 ostatními</a:t>
          </a:r>
        </a:p>
      </dsp:txBody>
      <dsp:txXfrm>
        <a:off x="5088636" y="0"/>
        <a:ext cx="3072384" cy="1728216"/>
      </dsp:txXfrm>
    </dsp:sp>
    <dsp:sp modelId="{C5742AD6-DA5B-4B7E-95F6-9497C8E58C63}">
      <dsp:nvSpPr>
        <dsp:cNvPr id="0" name=""/>
        <dsp:cNvSpPr/>
      </dsp:nvSpPr>
      <dsp:spPr>
        <a:xfrm>
          <a:off x="5568695" y="2257165"/>
          <a:ext cx="2880360" cy="1657869"/>
        </a:xfrm>
        <a:prstGeom prst="upArrow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E5412F-0495-47A4-8CCD-F14EB07A567C}">
      <dsp:nvSpPr>
        <dsp:cNvPr id="0" name=""/>
        <dsp:cNvSpPr/>
      </dsp:nvSpPr>
      <dsp:spPr>
        <a:xfrm>
          <a:off x="1440180" y="2386584"/>
          <a:ext cx="3072384" cy="1728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Úroveň</a:t>
          </a:r>
          <a:r>
            <a:rPr lang="en-US" sz="2400" kern="1200" dirty="0"/>
            <a:t> </a:t>
          </a:r>
          <a:r>
            <a:rPr lang="en-US" sz="2400" kern="1200" dirty="0" err="1"/>
            <a:t>vzdělání</a:t>
          </a:r>
          <a:r>
            <a:rPr lang="en-US" sz="2400" kern="1200" dirty="0"/>
            <a:t> </a:t>
          </a:r>
          <a:endParaRPr lang="cs-CZ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  <a:r>
            <a:rPr lang="en-US" sz="2400" kern="1200" dirty="0" err="1"/>
            <a:t>výše</a:t>
          </a:r>
          <a:r>
            <a:rPr lang="en-US" sz="2400" kern="1200" dirty="0"/>
            <a:t> </a:t>
          </a:r>
          <a:r>
            <a:rPr lang="en-US" sz="2400" kern="1200" dirty="0" err="1"/>
            <a:t>výdělku</a:t>
          </a:r>
          <a:r>
            <a:rPr lang="en-US" sz="2400" kern="1200" dirty="0"/>
            <a:t> </a:t>
          </a:r>
          <a:endParaRPr lang="cs-CZ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kvalit</a:t>
          </a:r>
          <a:r>
            <a:rPr lang="cs-CZ" sz="2400" kern="1200" dirty="0"/>
            <a:t>a</a:t>
          </a:r>
          <a:r>
            <a:rPr lang="en-US" sz="2400" kern="1200" dirty="0"/>
            <a:t> </a:t>
          </a:r>
          <a:r>
            <a:rPr lang="en-US" sz="2400" kern="1200" dirty="0" err="1"/>
            <a:t>života</a:t>
          </a:r>
          <a:endParaRPr lang="en-US" sz="2400" kern="1200" dirty="0"/>
        </a:p>
      </dsp:txBody>
      <dsp:txXfrm>
        <a:off x="1440180" y="2386584"/>
        <a:ext cx="3072384" cy="1728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43DD4-1930-4462-9C1F-463287F663A1}">
      <dsp:nvSpPr>
        <dsp:cNvPr id="0" name=""/>
        <dsp:cNvSpPr/>
      </dsp:nvSpPr>
      <dsp:spPr>
        <a:xfrm>
          <a:off x="35587" y="60183"/>
          <a:ext cx="9172081" cy="13358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1205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baseline="0" dirty="0"/>
            <a:t>Emocionální dimenze</a:t>
          </a:r>
          <a:endParaRPr lang="en-US" sz="2000" b="1" kern="1200" baseline="0" dirty="0"/>
        </a:p>
      </dsp:txBody>
      <dsp:txXfrm>
        <a:off x="35587" y="394134"/>
        <a:ext cx="8838130" cy="667902"/>
      </dsp:txXfrm>
    </dsp:sp>
    <dsp:sp modelId="{ACF54C70-B62C-4A9D-B233-78234AC668EA}">
      <dsp:nvSpPr>
        <dsp:cNvPr id="0" name=""/>
        <dsp:cNvSpPr/>
      </dsp:nvSpPr>
      <dsp:spPr>
        <a:xfrm>
          <a:off x="60414" y="1064919"/>
          <a:ext cx="2825001" cy="25732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Prožívání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b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Sebeobraz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b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 err="1"/>
            <a:t>Atribuční</a:t>
          </a:r>
          <a:r>
            <a:rPr lang="cs-CZ" sz="2400" b="1" kern="1200" dirty="0"/>
            <a:t> cíle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b="1" kern="1200" dirty="0"/>
        </a:p>
      </dsp:txBody>
      <dsp:txXfrm>
        <a:off x="60414" y="1064919"/>
        <a:ext cx="2825001" cy="2573251"/>
      </dsp:txXfrm>
    </dsp:sp>
    <dsp:sp modelId="{FB3BCB20-CB58-43A1-997D-3920EA00490F}">
      <dsp:nvSpPr>
        <dsp:cNvPr id="0" name=""/>
        <dsp:cNvSpPr/>
      </dsp:nvSpPr>
      <dsp:spPr>
        <a:xfrm>
          <a:off x="2851600" y="496995"/>
          <a:ext cx="6347080" cy="13358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-332787"/>
            <a:satOff val="-24045"/>
            <a:lumOff val="3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1205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Sociální dimenze/socializace</a:t>
          </a:r>
          <a:endParaRPr lang="en-US" sz="2000" b="1" kern="1200" dirty="0"/>
        </a:p>
      </dsp:txBody>
      <dsp:txXfrm>
        <a:off x="2851600" y="830946"/>
        <a:ext cx="6013129" cy="667902"/>
      </dsp:txXfrm>
    </dsp:sp>
    <dsp:sp modelId="{13B29A98-3D5D-4E1A-BE36-02A5493D8485}">
      <dsp:nvSpPr>
        <dsp:cNvPr id="0" name=""/>
        <dsp:cNvSpPr/>
      </dsp:nvSpPr>
      <dsp:spPr>
        <a:xfrm>
          <a:off x="2892958" y="1504841"/>
          <a:ext cx="2825001" cy="3095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400" b="1" kern="1200" dirty="0"/>
            <a:t>Zapojení/aktivita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4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400" b="1" kern="1200" dirty="0"/>
            <a:t>Sociální role - fungování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4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400" b="1" kern="1200" dirty="0"/>
            <a:t>Strategie zvládání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4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400" b="1" kern="1200" dirty="0"/>
            <a:t>Rozhodování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400" b="1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/>
        </a:p>
      </dsp:txBody>
      <dsp:txXfrm>
        <a:off x="2892958" y="1504841"/>
        <a:ext cx="2825001" cy="3095029"/>
      </dsp:txXfrm>
    </dsp:sp>
    <dsp:sp modelId="{0ED6DE91-6370-4E59-A08F-4F6454E7AC98}">
      <dsp:nvSpPr>
        <dsp:cNvPr id="0" name=""/>
        <dsp:cNvSpPr/>
      </dsp:nvSpPr>
      <dsp:spPr>
        <a:xfrm>
          <a:off x="5676601" y="942264"/>
          <a:ext cx="3522079" cy="13358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-332787"/>
            <a:satOff val="-24045"/>
            <a:lumOff val="3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1205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Kognitivní dimenze</a:t>
          </a:r>
          <a:endParaRPr lang="en-US" sz="2000" b="1" kern="1200" dirty="0"/>
        </a:p>
      </dsp:txBody>
      <dsp:txXfrm>
        <a:off x="5676601" y="1276215"/>
        <a:ext cx="3188128" cy="667902"/>
      </dsp:txXfrm>
    </dsp:sp>
    <dsp:sp modelId="{5C3A8A31-6CBA-488A-B552-3086E120C26A}">
      <dsp:nvSpPr>
        <dsp:cNvPr id="0" name=""/>
        <dsp:cNvSpPr/>
      </dsp:nvSpPr>
      <dsp:spPr>
        <a:xfrm>
          <a:off x="5756181" y="1932173"/>
          <a:ext cx="2825001" cy="26159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Znalosti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 err="1"/>
            <a:t>Seberozvoj</a:t>
          </a:r>
          <a:endParaRPr lang="cs-CZ" sz="2400" b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Odpovědnost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/>
        </a:p>
      </dsp:txBody>
      <dsp:txXfrm>
        <a:off x="5756181" y="1932173"/>
        <a:ext cx="2825001" cy="2615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FC0AF-303F-4CE7-B4C4-032A03FDCEDE}">
      <dsp:nvSpPr>
        <dsp:cNvPr id="0" name=""/>
        <dsp:cNvSpPr/>
      </dsp:nvSpPr>
      <dsp:spPr>
        <a:xfrm>
          <a:off x="5188" y="1165650"/>
          <a:ext cx="2528754" cy="244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Exkluze - diagnóza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Kritérium postižení/defektu 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Speciální školy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Školy hlavního proudu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CZ – Úmluva OSN o právech dítěte 104/1991 Sb. </a:t>
          </a:r>
          <a:endParaRPr lang="cs-CZ" sz="1600" kern="1200" dirty="0"/>
        </a:p>
      </dsp:txBody>
      <dsp:txXfrm>
        <a:off x="61569" y="1222031"/>
        <a:ext cx="2415992" cy="1812223"/>
      </dsp:txXfrm>
    </dsp:sp>
    <dsp:sp modelId="{31A7CB8D-C8C7-4F17-BDD8-9CAAE3379681}">
      <dsp:nvSpPr>
        <dsp:cNvPr id="0" name=""/>
        <dsp:cNvSpPr/>
      </dsp:nvSpPr>
      <dsp:spPr>
        <a:xfrm>
          <a:off x="345690" y="1533500"/>
          <a:ext cx="3053117" cy="3053117"/>
        </a:xfrm>
        <a:prstGeom prst="leftCircularArrow">
          <a:avLst>
            <a:gd name="adj1" fmla="val 2941"/>
            <a:gd name="adj2" fmla="val 360135"/>
            <a:gd name="adj3" fmla="val 1774552"/>
            <a:gd name="adj4" fmla="val 8663395"/>
            <a:gd name="adj5" fmla="val 343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162DB4-F7E1-426A-9327-71E40CE6F202}">
      <dsp:nvSpPr>
        <dsp:cNvPr id="0" name=""/>
        <dsp:cNvSpPr/>
      </dsp:nvSpPr>
      <dsp:spPr>
        <a:xfrm>
          <a:off x="605121" y="3265100"/>
          <a:ext cx="2247781" cy="893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2kolejný</a:t>
          </a:r>
        </a:p>
      </dsp:txBody>
      <dsp:txXfrm>
        <a:off x="631301" y="3291280"/>
        <a:ext cx="2195421" cy="841508"/>
      </dsp:txXfrm>
    </dsp:sp>
    <dsp:sp modelId="{057F6E9A-1486-475A-B149-130EE464341C}">
      <dsp:nvSpPr>
        <dsp:cNvPr id="0" name=""/>
        <dsp:cNvSpPr/>
      </dsp:nvSpPr>
      <dsp:spPr>
        <a:xfrm>
          <a:off x="3190832" y="0"/>
          <a:ext cx="3116159" cy="4778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Integrace – individuální, skupinová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Kritérium zvládání podmínek vzdělávání, intervence, podpora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Výběr školy, rodiče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Externí diagnostika speciálních vzdělávacích potřeb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Speciální vzdělávací potřeby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CZ, PL, B, SK, H,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100" kern="1200" dirty="0"/>
        </a:p>
      </dsp:txBody>
      <dsp:txXfrm>
        <a:off x="3282101" y="1115271"/>
        <a:ext cx="2933621" cy="3572138"/>
      </dsp:txXfrm>
    </dsp:sp>
    <dsp:sp modelId="{36523576-A9CD-4365-ADA6-31E74E769B56}">
      <dsp:nvSpPr>
        <dsp:cNvPr id="0" name=""/>
        <dsp:cNvSpPr/>
      </dsp:nvSpPr>
      <dsp:spPr>
        <a:xfrm>
          <a:off x="3204315" y="-51514"/>
          <a:ext cx="3777601" cy="3777601"/>
        </a:xfrm>
        <a:prstGeom prst="circularArrow">
          <a:avLst>
            <a:gd name="adj1" fmla="val 2377"/>
            <a:gd name="adj2" fmla="val 287269"/>
            <a:gd name="adj3" fmla="val 19667157"/>
            <a:gd name="adj4" fmla="val 12705447"/>
            <a:gd name="adj5" fmla="val 277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CC9F9-78ED-40C0-8689-849AB7F4ADF8}">
      <dsp:nvSpPr>
        <dsp:cNvPr id="0" name=""/>
        <dsp:cNvSpPr/>
      </dsp:nvSpPr>
      <dsp:spPr>
        <a:xfrm>
          <a:off x="3585022" y="185876"/>
          <a:ext cx="2247781" cy="893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Více-kolejný</a:t>
          </a:r>
        </a:p>
      </dsp:txBody>
      <dsp:txXfrm>
        <a:off x="3611202" y="212056"/>
        <a:ext cx="2195421" cy="841508"/>
      </dsp:txXfrm>
    </dsp:sp>
    <dsp:sp modelId="{6A9530C4-F03E-4FCA-9DA7-4AED27699E42}">
      <dsp:nvSpPr>
        <dsp:cNvPr id="0" name=""/>
        <dsp:cNvSpPr/>
      </dsp:nvSpPr>
      <dsp:spPr>
        <a:xfrm>
          <a:off x="6824923" y="261119"/>
          <a:ext cx="2528754" cy="3078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Inkluze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Kritérium fungování a potencialit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 Podpora, posilování, intervence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Interní diagnostika – funkční kompetence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Odpovědnost školy za vzdělávání všech žáků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Sociální začlenění – kvalita života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I, N, F, S, VB</a:t>
          </a:r>
        </a:p>
      </dsp:txBody>
      <dsp:txXfrm>
        <a:off x="6895773" y="331969"/>
        <a:ext cx="2387054" cy="2277305"/>
      </dsp:txXfrm>
    </dsp:sp>
    <dsp:sp modelId="{1821047D-B5F6-4A4E-BA9D-2312EC815341}">
      <dsp:nvSpPr>
        <dsp:cNvPr id="0" name=""/>
        <dsp:cNvSpPr/>
      </dsp:nvSpPr>
      <dsp:spPr>
        <a:xfrm>
          <a:off x="7353418" y="3251017"/>
          <a:ext cx="2247781" cy="893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1kolejný</a:t>
          </a:r>
        </a:p>
      </dsp:txBody>
      <dsp:txXfrm>
        <a:off x="7379598" y="3277197"/>
        <a:ext cx="2195421" cy="8415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81FE7-9B42-4C29-A9C2-C58E5B011C25}">
      <dsp:nvSpPr>
        <dsp:cNvPr id="0" name=""/>
        <dsp:cNvSpPr/>
      </dsp:nvSpPr>
      <dsp:spPr>
        <a:xfrm>
          <a:off x="0" y="0"/>
          <a:ext cx="8161020" cy="123444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solidFill>
                <a:schemeClr val="bg1">
                  <a:lumMod val="95000"/>
                </a:schemeClr>
              </a:solidFill>
            </a:rPr>
            <a:t>Prevence exkluze	eliminace rizik </a:t>
          </a:r>
        </a:p>
      </dsp:txBody>
      <dsp:txXfrm>
        <a:off x="36156" y="36156"/>
        <a:ext cx="6828961" cy="1162128"/>
      </dsp:txXfrm>
    </dsp:sp>
    <dsp:sp modelId="{096FB8E1-3989-4A5F-A416-8F3F84E2B3B2}">
      <dsp:nvSpPr>
        <dsp:cNvPr id="0" name=""/>
        <dsp:cNvSpPr/>
      </dsp:nvSpPr>
      <dsp:spPr>
        <a:xfrm>
          <a:off x="720089" y="1440179"/>
          <a:ext cx="8161020" cy="123444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solidFill>
                <a:schemeClr val="tx1"/>
              </a:solidFill>
            </a:rPr>
            <a:t>Intervence  	příležitost kvalitního 			vzdělávání pro všechny děti</a:t>
          </a:r>
        </a:p>
      </dsp:txBody>
      <dsp:txXfrm>
        <a:off x="756245" y="1476335"/>
        <a:ext cx="6566232" cy="1162128"/>
      </dsp:txXfrm>
    </dsp:sp>
    <dsp:sp modelId="{A61A2FC5-0A02-45EF-B9FC-C81D42979560}">
      <dsp:nvSpPr>
        <dsp:cNvPr id="0" name=""/>
        <dsp:cNvSpPr/>
      </dsp:nvSpPr>
      <dsp:spPr>
        <a:xfrm>
          <a:off x="1440179" y="2880359"/>
          <a:ext cx="8161020" cy="123444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dirty="0">
              <a:solidFill>
                <a:schemeClr val="tx1"/>
              </a:solidFill>
            </a:rPr>
            <a:t>Kompenzace	strategie pro vzdělání, když  		P a I není účinná </a:t>
          </a:r>
        </a:p>
      </dsp:txBody>
      <dsp:txXfrm>
        <a:off x="1476335" y="2916515"/>
        <a:ext cx="6566232" cy="1162128"/>
      </dsp:txXfrm>
    </dsp:sp>
    <dsp:sp modelId="{11D3EBFA-70A9-4718-A944-82424F7B237A}">
      <dsp:nvSpPr>
        <dsp:cNvPr id="0" name=""/>
        <dsp:cNvSpPr/>
      </dsp:nvSpPr>
      <dsp:spPr>
        <a:xfrm>
          <a:off x="7358634" y="9361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>
        <a:off x="7539171" y="936117"/>
        <a:ext cx="441312" cy="603795"/>
      </dsp:txXfrm>
    </dsp:sp>
    <dsp:sp modelId="{D825A6B0-30C7-483A-AF9B-87051BFDD227}">
      <dsp:nvSpPr>
        <dsp:cNvPr id="0" name=""/>
        <dsp:cNvSpPr/>
      </dsp:nvSpPr>
      <dsp:spPr>
        <a:xfrm>
          <a:off x="8078724" y="236806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>
        <a:off x="8259261" y="2368067"/>
        <a:ext cx="441312" cy="603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691B7-00E1-405E-85EA-00680B131BB5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AD739-BDC3-401D-955C-DBEC78DFACE7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18D05-B154-48F2-91E6-6BE03A1DFD36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Nezávislost studenta, vrstevnická opora, plné sociální začlenění – povinné i volitelné předměty</a:t>
          </a:r>
          <a:endParaRPr lang="en-US" sz="2400" kern="1200" dirty="0"/>
        </a:p>
      </dsp:txBody>
      <dsp:txXfrm>
        <a:off x="1941716" y="718"/>
        <a:ext cx="4571887" cy="1681139"/>
      </dsp:txXfrm>
    </dsp:sp>
    <dsp:sp modelId="{B0F4A592-85F3-4CF7-8DA5-8E9174D1AD95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1857F-6A2B-417D-BF7A-87D0FCAEA856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76F17-558D-4752-9276-24F3BC189A9A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Nezávislost školy,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Special</a:t>
          </a:r>
          <a:r>
            <a:rPr lang="cs-CZ" sz="2400" kern="1200" dirty="0"/>
            <a:t> </a:t>
          </a:r>
          <a:r>
            <a:rPr lang="cs-CZ" sz="2400" kern="1200" dirty="0" err="1"/>
            <a:t>needs</a:t>
          </a:r>
          <a:r>
            <a:rPr lang="cs-CZ" sz="2400" kern="1200" dirty="0"/>
            <a:t> </a:t>
          </a:r>
          <a:r>
            <a:rPr lang="cs-CZ" sz="2400" kern="1200" dirty="0" err="1"/>
            <a:t>teacher</a:t>
          </a:r>
          <a:r>
            <a:rPr lang="cs-CZ" sz="2400" kern="1200" dirty="0"/>
            <a:t>, </a:t>
          </a:r>
          <a:r>
            <a:rPr lang="cs-CZ" sz="2400" kern="1200" dirty="0" err="1"/>
            <a:t>edukátor</a:t>
          </a:r>
          <a:r>
            <a:rPr lang="cs-CZ" sz="2400" kern="1200" dirty="0"/>
            <a:t> (hradí město) pro SVP studenta</a:t>
          </a:r>
          <a:endParaRPr lang="en-US" sz="2400" kern="1200" dirty="0"/>
        </a:p>
      </dsp:txBody>
      <dsp:txXfrm>
        <a:off x="1941716" y="2102143"/>
        <a:ext cx="4571887" cy="1681139"/>
      </dsp:txXfrm>
    </dsp:sp>
    <dsp:sp modelId="{7CC14295-8412-45D6-98EB-99D9FF577E3D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317E8-D476-4C50-9FFD-893C87B4B0B3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99F1F-C92C-409F-A106-47E21F264AAC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Doprava – asistenční podpora, podpora komunikace </a:t>
          </a:r>
          <a:r>
            <a:rPr lang="cs-CZ" sz="2400" kern="1200" dirty="0" err="1"/>
            <a:t>edukátory</a:t>
          </a:r>
          <a:r>
            <a:rPr lang="cs-CZ" sz="2400" kern="1200" dirty="0"/>
            <a:t>, (hradí město)</a:t>
          </a:r>
          <a:endParaRPr lang="en-US" sz="2400" kern="1200" dirty="0"/>
        </a:p>
      </dsp:txBody>
      <dsp:txXfrm>
        <a:off x="1941716" y="4203567"/>
        <a:ext cx="4571887" cy="16811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C2B11-0D6F-4DA4-924B-5BDE1FD8C0F5}">
      <dsp:nvSpPr>
        <dsp:cNvPr id="0" name=""/>
        <dsp:cNvSpPr/>
      </dsp:nvSpPr>
      <dsp:spPr>
        <a:xfrm>
          <a:off x="0" y="121887"/>
          <a:ext cx="6513603" cy="1082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 toho je 200 žáků se SVP</a:t>
          </a:r>
          <a:endParaRPr lang="en-US" sz="2000" kern="1200" dirty="0"/>
        </a:p>
      </dsp:txBody>
      <dsp:txXfrm>
        <a:off x="52831" y="174718"/>
        <a:ext cx="6407941" cy="976588"/>
      </dsp:txXfrm>
    </dsp:sp>
    <dsp:sp modelId="{7677F714-9A7C-411A-A1D3-B3633EFAFA16}">
      <dsp:nvSpPr>
        <dsp:cNvPr id="0" name=""/>
        <dsp:cNvSpPr/>
      </dsp:nvSpPr>
      <dsp:spPr>
        <a:xfrm>
          <a:off x="0" y="1261738"/>
          <a:ext cx="6513603" cy="1082250"/>
        </a:xfrm>
        <a:prstGeom prst="roundRect">
          <a:avLst/>
        </a:prstGeom>
        <a:solidFill>
          <a:schemeClr val="accent5">
            <a:hueOff val="3562510"/>
            <a:satOff val="-1546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60 s těžkým postižením</a:t>
          </a:r>
          <a:endParaRPr lang="en-US" sz="2000" kern="1200" dirty="0"/>
        </a:p>
      </dsp:txBody>
      <dsp:txXfrm>
        <a:off x="52831" y="1314569"/>
        <a:ext cx="6407941" cy="976588"/>
      </dsp:txXfrm>
    </dsp:sp>
    <dsp:sp modelId="{7E271FCD-4661-4BB0-8AC0-0FE4DB4913FC}">
      <dsp:nvSpPr>
        <dsp:cNvPr id="0" name=""/>
        <dsp:cNvSpPr/>
      </dsp:nvSpPr>
      <dsp:spPr>
        <a:xfrm>
          <a:off x="0" y="2401588"/>
          <a:ext cx="6513603" cy="1082250"/>
        </a:xfrm>
        <a:prstGeom prst="roundRect">
          <a:avLst/>
        </a:prstGeom>
        <a:solidFill>
          <a:schemeClr val="accent5">
            <a:hueOff val="7125021"/>
            <a:satOff val="-3091"/>
            <a:lumOff val="-43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Žáci s mentálním postižením mají adaptované osnovy, získávají po absolvování diplom nebo certifikát jako výstup</a:t>
          </a:r>
          <a:endParaRPr lang="en-US" sz="2000" kern="1200" dirty="0"/>
        </a:p>
      </dsp:txBody>
      <dsp:txXfrm>
        <a:off x="52831" y="2454419"/>
        <a:ext cx="6407941" cy="976588"/>
      </dsp:txXfrm>
    </dsp:sp>
    <dsp:sp modelId="{E6836534-7A92-4F9B-8EEA-5715490CDDD4}">
      <dsp:nvSpPr>
        <dsp:cNvPr id="0" name=""/>
        <dsp:cNvSpPr/>
      </dsp:nvSpPr>
      <dsp:spPr>
        <a:xfrm>
          <a:off x="0" y="3541438"/>
          <a:ext cx="6513603" cy="1082250"/>
        </a:xfrm>
        <a:prstGeom prst="roundRect">
          <a:avLst/>
        </a:prstGeom>
        <a:solidFill>
          <a:schemeClr val="accent5">
            <a:hueOff val="10687531"/>
            <a:satOff val="-4637"/>
            <a:lumOff val="-6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Žáci s těžším mentálním postižením – mají  společné i odlišné aktivity, vychází se z talentu žáka, hledá se možnost pracovního uplatnění</a:t>
          </a:r>
          <a:endParaRPr lang="en-US" sz="2000" kern="1200" dirty="0"/>
        </a:p>
      </dsp:txBody>
      <dsp:txXfrm>
        <a:off x="52831" y="3594269"/>
        <a:ext cx="6407941" cy="976588"/>
      </dsp:txXfrm>
    </dsp:sp>
    <dsp:sp modelId="{177B8057-FA27-42E5-91DF-75E0406047F9}">
      <dsp:nvSpPr>
        <dsp:cNvPr id="0" name=""/>
        <dsp:cNvSpPr/>
      </dsp:nvSpPr>
      <dsp:spPr>
        <a:xfrm>
          <a:off x="0" y="4681288"/>
          <a:ext cx="6513603" cy="1082250"/>
        </a:xfrm>
        <a:prstGeom prst="roundRect">
          <a:avLst/>
        </a:prstGeom>
        <a:solidFill>
          <a:schemeClr val="accent5">
            <a:hueOff val="14250041"/>
            <a:satOff val="-6182"/>
            <a:lumOff val="-8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Asistenti, studenti jako mentoři, speciální pedagogové</a:t>
          </a:r>
          <a:endParaRPr lang="en-US" sz="2000" kern="1200" dirty="0"/>
        </a:p>
      </dsp:txBody>
      <dsp:txXfrm>
        <a:off x="52831" y="4734119"/>
        <a:ext cx="6407941" cy="976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cs-CZ" smtClean="0"/>
              <a:pPr/>
              <a:t>27.05.2021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cs-CZ" smtClean="0"/>
              <a:pPr/>
              <a:t>27.05.2021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2942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30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445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Postižení</a:t>
            </a:r>
            <a:r>
              <a:rPr lang="en-US" dirty="0"/>
              <a:t> je </a:t>
            </a:r>
            <a:r>
              <a:rPr lang="en-US" dirty="0" err="1"/>
              <a:t>výsledek</a:t>
            </a:r>
            <a:r>
              <a:rPr lang="en-US" dirty="0"/>
              <a:t> </a:t>
            </a:r>
            <a:r>
              <a:rPr lang="en-US" dirty="0" err="1"/>
              <a:t>vzájemných</a:t>
            </a:r>
            <a:r>
              <a:rPr lang="en-US" dirty="0"/>
              <a:t> </a:t>
            </a:r>
            <a:r>
              <a:rPr lang="en-US" dirty="0" err="1"/>
              <a:t>vztahů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zdravotním</a:t>
            </a:r>
            <a:r>
              <a:rPr lang="en-US" dirty="0"/>
              <a:t> </a:t>
            </a:r>
            <a:r>
              <a:rPr lang="en-US" dirty="0" err="1"/>
              <a:t>stavem</a:t>
            </a:r>
            <a:r>
              <a:rPr lang="en-US" dirty="0"/>
              <a:t>, </a:t>
            </a:r>
            <a:r>
              <a:rPr lang="en-US" dirty="0" err="1"/>
              <a:t>osobnostními</a:t>
            </a:r>
            <a:r>
              <a:rPr lang="en-US" dirty="0"/>
              <a:t> </a:t>
            </a:r>
            <a:r>
              <a:rPr lang="en-US" dirty="0" err="1"/>
              <a:t>faktory</a:t>
            </a:r>
            <a:r>
              <a:rPr lang="en-US" dirty="0"/>
              <a:t> a </a:t>
            </a:r>
            <a:r>
              <a:rPr lang="en-US" dirty="0" err="1"/>
              <a:t>externími</a:t>
            </a:r>
            <a:r>
              <a:rPr lang="en-US" dirty="0"/>
              <a:t> </a:t>
            </a:r>
            <a:r>
              <a:rPr lang="en-US" dirty="0" err="1"/>
              <a:t>faktory</a:t>
            </a:r>
            <a:r>
              <a:rPr lang="en-US" dirty="0"/>
              <a:t>,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kterých</a:t>
            </a:r>
            <a:r>
              <a:rPr lang="en-US" dirty="0"/>
              <a:t> </a:t>
            </a:r>
            <a:r>
              <a:rPr lang="en-US" dirty="0" err="1"/>
              <a:t>jedinec</a:t>
            </a:r>
            <a:r>
              <a:rPr lang="en-US" dirty="0"/>
              <a:t> </a:t>
            </a:r>
            <a:r>
              <a:rPr lang="en-US" dirty="0" err="1"/>
              <a:t>žije</a:t>
            </a:r>
            <a:r>
              <a:rPr lang="en-US" dirty="0"/>
              <a:t> (WHO, 2001).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733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en-US" dirty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978DDA-62B3-4178-8EAA-9541A5B66A05}" type="slidenum">
              <a:rPr lang="cs-CZ" altLang="en-US">
                <a:solidFill>
                  <a:srgbClr val="514A4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cs-CZ" altLang="en-US">
              <a:solidFill>
                <a:srgbClr val="514A4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5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Systémová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cs-CZ" smtClean="0">
                <a:solidFill>
                  <a:srgbClr val="514A40"/>
                </a:solidFill>
              </a:rPr>
              <a:pPr/>
              <a:t>6</a:t>
            </a:fld>
            <a:endParaRPr lang="cs-CZ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83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ŠPP – školní poradenské pracoviště</a:t>
            </a:r>
          </a:p>
          <a:p>
            <a:r>
              <a:rPr lang="cs-CZ" dirty="0"/>
              <a:t>EPP – externí poradenské</a:t>
            </a:r>
            <a:r>
              <a:rPr lang="cs-CZ" baseline="0" dirty="0"/>
              <a:t> pracoviště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cs-CZ" smtClean="0">
                <a:solidFill>
                  <a:srgbClr val="514A40"/>
                </a:solidFill>
              </a:rPr>
              <a:pPr/>
              <a:t>7</a:t>
            </a:fld>
            <a:endParaRPr lang="cs-CZ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40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05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Obdélník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://www.european-agency.org/sites/default/files/sne-country-data-2012_SNE-Country-Data2012.pdf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91644" y="1152396"/>
            <a:ext cx="10058400" cy="1565752"/>
          </a:xfrm>
        </p:spPr>
        <p:txBody>
          <a:bodyPr>
            <a:normAutofit fontScale="90000"/>
          </a:bodyPr>
          <a:lstStyle/>
          <a:p>
            <a:br>
              <a:rPr lang="cs-CZ" sz="3200" dirty="0"/>
            </a:br>
            <a:br>
              <a:rPr lang="cs-CZ" sz="3200" dirty="0"/>
            </a:br>
            <a:br>
              <a:rPr lang="cs-CZ" sz="3200" dirty="0"/>
            </a:b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Podpora KVALITNÍHO INKLUZIVNÍHO VZDĚLÁVÁNÍ </a:t>
            </a:r>
            <a:br>
              <a:rPr lang="cs-CZ" sz="3200" dirty="0"/>
            </a:br>
            <a:r>
              <a:rPr lang="cs-CZ" sz="2200" dirty="0"/>
              <a:t>Trendy v inkluzivní praxi škol v evropském kontextu</a:t>
            </a:r>
            <a:br>
              <a:rPr lang="cs-CZ" sz="2200" dirty="0"/>
            </a:br>
            <a:br>
              <a:rPr lang="cs-CZ" sz="2200" dirty="0"/>
            </a:br>
            <a:r>
              <a:rPr lang="cs-CZ" sz="1600" dirty="0"/>
              <a:t>Místní akční plán rozvoje vzdělávání ve městě brně II</a:t>
            </a:r>
            <a:br>
              <a:rPr lang="cs-CZ" sz="1600" dirty="0"/>
            </a:br>
            <a:r>
              <a:rPr lang="cs-CZ" sz="1600" dirty="0"/>
              <a:t>CZ.02.3.68/0.0/0.0/17_047/0011817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03961" y="6004560"/>
            <a:ext cx="4501159" cy="85344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cs-CZ" cap="none" dirty="0"/>
              <a:t> </a:t>
            </a:r>
          </a:p>
          <a:p>
            <a:pPr lvl="0">
              <a:defRPr/>
            </a:pPr>
            <a:endParaRPr lang="cs-CZ" cap="none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21332" y="2624665"/>
            <a:ext cx="4503262" cy="2050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1200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lang="cs-CZ" sz="2000" b="1" dirty="0">
              <a:solidFill>
                <a:schemeClr val="accent1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6213658" y="2714336"/>
            <a:ext cx="4503262" cy="2111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1200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672667" y="4280088"/>
            <a:ext cx="62653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Věra Vojtová </a:t>
            </a:r>
          </a:p>
          <a:p>
            <a:r>
              <a:rPr lang="cs-CZ" sz="2400" dirty="0"/>
              <a:t>PdF MU, </a:t>
            </a:r>
          </a:p>
          <a:p>
            <a:r>
              <a:rPr lang="cs-CZ" sz="2400" dirty="0"/>
              <a:t>Katedra speciální a inkluzivní pedagogiky</a:t>
            </a:r>
          </a:p>
          <a:p>
            <a:endParaRPr lang="cs-CZ" b="1" dirty="0"/>
          </a:p>
          <a:p>
            <a:endParaRPr lang="en-US" sz="2400" dirty="0"/>
          </a:p>
        </p:txBody>
      </p:sp>
      <p:sp>
        <p:nvSpPr>
          <p:cNvPr id="6" name="Obdélník 5"/>
          <p:cNvSpPr/>
          <p:nvPr/>
        </p:nvSpPr>
        <p:spPr>
          <a:xfrm>
            <a:off x="264160" y="50649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Rovné příležitosti ve vzdělávání</a:t>
            </a:r>
          </a:p>
          <a:p>
            <a:r>
              <a:rPr lang="cs-CZ" dirty="0"/>
              <a:t>Brno, 23. 11. 2020 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Stupně podpory pro dětí se SVP</a:t>
            </a:r>
            <a:endParaRPr lang="en-US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MŠ</a:t>
            </a:r>
            <a:endParaRPr lang="en-US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41921" y="2470150"/>
            <a:ext cx="4234532" cy="3473450"/>
          </a:xfrm>
          <a:prstGeom prst="rect">
            <a:avLst/>
          </a:prstGeom>
        </p:spPr>
      </p:pic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ZŠ</a:t>
            </a:r>
            <a:endParaRPr lang="en-US" dirty="0"/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67628" y="2470150"/>
            <a:ext cx="4234532" cy="34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4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Inkluzivní trendy v Evropských školách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n-US" sz="2400" dirty="0" err="1"/>
              <a:t>Nejefektivněji</a:t>
            </a:r>
            <a:r>
              <a:rPr lang="en-US" sz="2400" dirty="0"/>
              <a:t> </a:t>
            </a:r>
            <a:r>
              <a:rPr lang="en-US" sz="2400" dirty="0" err="1"/>
              <a:t>podporují</a:t>
            </a:r>
            <a:r>
              <a:rPr lang="en-US" sz="2400" dirty="0"/>
              <a:t> </a:t>
            </a:r>
            <a:r>
              <a:rPr lang="en-US" sz="2400" dirty="0" err="1"/>
              <a:t>inkluzivní</a:t>
            </a:r>
            <a:r>
              <a:rPr lang="en-US" sz="2400" dirty="0"/>
              <a:t> </a:t>
            </a:r>
            <a:r>
              <a:rPr lang="en-US" sz="2400" dirty="0" err="1"/>
              <a:t>školu</a:t>
            </a:r>
            <a:r>
              <a:rPr lang="en-US" sz="2400" dirty="0"/>
              <a:t> </a:t>
            </a:r>
            <a:r>
              <a:rPr lang="en-US" sz="2400" dirty="0" err="1"/>
              <a:t>decentralizované</a:t>
            </a:r>
            <a:r>
              <a:rPr lang="en-US" sz="2400" dirty="0"/>
              <a:t> </a:t>
            </a:r>
            <a:r>
              <a:rPr lang="en-US" sz="2400" dirty="0" err="1"/>
              <a:t>vzdělávací</a:t>
            </a:r>
            <a:r>
              <a:rPr lang="en-US" sz="2400" dirty="0"/>
              <a:t> </a:t>
            </a:r>
            <a:r>
              <a:rPr lang="en-US" sz="2400" dirty="0" err="1"/>
              <a:t>systémy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přenáší</a:t>
            </a:r>
            <a:r>
              <a:rPr lang="en-US" sz="2400" dirty="0"/>
              <a:t> </a:t>
            </a:r>
            <a:r>
              <a:rPr lang="en-US" sz="2400" dirty="0" err="1"/>
              <a:t>kompetence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místní</a:t>
            </a:r>
            <a:r>
              <a:rPr lang="en-US" sz="2400" dirty="0"/>
              <a:t> </a:t>
            </a:r>
            <a:r>
              <a:rPr lang="en-US" sz="2400" dirty="0" err="1"/>
              <a:t>úroveň</a:t>
            </a:r>
            <a:r>
              <a:rPr lang="en-US" sz="2400" dirty="0"/>
              <a:t> co </a:t>
            </a:r>
            <a:r>
              <a:rPr lang="en-US" sz="2400" dirty="0" err="1"/>
              <a:t>nejblíže</a:t>
            </a:r>
            <a:r>
              <a:rPr lang="en-US" sz="2400" dirty="0"/>
              <a:t> </a:t>
            </a:r>
            <a:r>
              <a:rPr lang="en-US" sz="2400" dirty="0" err="1"/>
              <a:t>škole</a:t>
            </a:r>
            <a:r>
              <a:rPr lang="en-US" sz="2400" dirty="0"/>
              <a:t>. </a:t>
            </a:r>
            <a:endParaRPr lang="cs-CZ" sz="2400" dirty="0"/>
          </a:p>
          <a:p>
            <a:pPr marL="45720" indent="0" algn="just">
              <a:buNone/>
            </a:pPr>
            <a:r>
              <a:rPr lang="en-US" sz="2400" dirty="0"/>
              <a:t>Do </a:t>
            </a:r>
            <a:r>
              <a:rPr lang="en-US" sz="2400" dirty="0" err="1"/>
              <a:t>škol</a:t>
            </a:r>
            <a:r>
              <a:rPr lang="en-US" sz="2400" dirty="0"/>
              <a:t> </a:t>
            </a:r>
            <a:r>
              <a:rPr lang="en-US" sz="2400" dirty="0" err="1"/>
              <a:t>přenáší</a:t>
            </a:r>
            <a:r>
              <a:rPr lang="en-US" sz="2400" dirty="0"/>
              <a:t> </a:t>
            </a:r>
            <a:r>
              <a:rPr lang="en-US" sz="2400" dirty="0" err="1"/>
              <a:t>přímou</a:t>
            </a:r>
            <a:r>
              <a:rPr lang="en-US" sz="2400" dirty="0"/>
              <a:t> </a:t>
            </a:r>
            <a:r>
              <a:rPr lang="en-US" sz="2400" dirty="0" err="1"/>
              <a:t>odpovědnost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diagnostiku</a:t>
            </a:r>
            <a:r>
              <a:rPr lang="en-US" sz="2400" dirty="0"/>
              <a:t> </a:t>
            </a:r>
            <a:r>
              <a:rPr lang="en-US" sz="2400" dirty="0" err="1"/>
              <a:t>edukačních</a:t>
            </a:r>
            <a:r>
              <a:rPr lang="en-US" sz="2400" dirty="0"/>
              <a:t> </a:t>
            </a:r>
            <a:r>
              <a:rPr lang="en-US" sz="2400" dirty="0" err="1"/>
              <a:t>potřeb</a:t>
            </a:r>
            <a:r>
              <a:rPr lang="en-US" sz="2400" dirty="0"/>
              <a:t> </a:t>
            </a:r>
            <a:r>
              <a:rPr lang="en-US" sz="2400" dirty="0" err="1"/>
              <a:t>svých</a:t>
            </a:r>
            <a:r>
              <a:rPr lang="en-US" sz="2400" dirty="0"/>
              <a:t> </a:t>
            </a:r>
            <a:r>
              <a:rPr lang="en-US" sz="2400" dirty="0" err="1"/>
              <a:t>žáků</a:t>
            </a:r>
            <a:r>
              <a:rPr lang="en-US" sz="2400" dirty="0"/>
              <a:t>. </a:t>
            </a:r>
            <a:endParaRPr lang="cs-CZ" sz="2400" dirty="0"/>
          </a:p>
          <a:p>
            <a:pPr marL="45720" indent="0" algn="just">
              <a:buNone/>
            </a:pPr>
            <a:r>
              <a:rPr lang="en-US" sz="2400" dirty="0"/>
              <a:t>(</a:t>
            </a:r>
            <a:r>
              <a:rPr lang="cs-CZ" sz="2400" dirty="0"/>
              <a:t>EUAG_</a:t>
            </a:r>
            <a:r>
              <a:rPr lang="en-US" sz="2400" dirty="0"/>
              <a:t>Soriano, Watkins, </a:t>
            </a:r>
            <a:r>
              <a:rPr lang="en-US" sz="2400" dirty="0" err="1"/>
              <a:t>Ebersold</a:t>
            </a:r>
            <a:r>
              <a:rPr lang="en-US" sz="2400" dirty="0"/>
              <a:t>, 2017). </a:t>
            </a:r>
            <a:endParaRPr lang="cs-CZ" sz="2400" dirty="0"/>
          </a:p>
          <a:p>
            <a:pPr marL="45720" indent="0" algn="just">
              <a:buNone/>
            </a:pPr>
            <a:r>
              <a:rPr lang="cs-CZ" sz="2400" dirty="0"/>
              <a:t>European Agency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Special</a:t>
            </a:r>
            <a:r>
              <a:rPr lang="cs-CZ" sz="2400" dirty="0"/>
              <a:t> </a:t>
            </a:r>
            <a:r>
              <a:rPr lang="cs-CZ" sz="2400" dirty="0" err="1"/>
              <a:t>Needs</a:t>
            </a:r>
            <a:r>
              <a:rPr lang="cs-CZ" sz="2400" dirty="0"/>
              <a:t> and </a:t>
            </a:r>
            <a:r>
              <a:rPr lang="cs-CZ" sz="2400" dirty="0" err="1"/>
              <a:t>Inclusive</a:t>
            </a:r>
            <a:r>
              <a:rPr lang="cs-CZ" sz="2400" dirty="0"/>
              <a:t> Education </a:t>
            </a:r>
          </a:p>
          <a:p>
            <a:pPr marL="45720" indent="0" algn="just">
              <a:buNone/>
            </a:pPr>
            <a:r>
              <a:rPr lang="cs-CZ" sz="2400" dirty="0"/>
              <a:t>https://www.european-agency.org/</a:t>
            </a:r>
          </a:p>
        </p:txBody>
      </p:sp>
    </p:spTree>
    <p:extLst>
      <p:ext uri="{BB962C8B-B14F-4D97-AF65-F5344CB8AC3E}">
        <p14:creationId xmlns:p14="http://schemas.microsoft.com/office/powerpoint/2010/main" val="6031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57822" y="168058"/>
            <a:ext cx="9601200" cy="1143000"/>
          </a:xfrm>
        </p:spPr>
        <p:txBody>
          <a:bodyPr>
            <a:normAutofit/>
          </a:bodyPr>
          <a:lstStyle/>
          <a:p>
            <a:r>
              <a:rPr lang="cs-CZ" dirty="0"/>
              <a:t>Školské systémy a stav inkluze</a:t>
            </a:r>
            <a:br>
              <a:rPr lang="cs-CZ" dirty="0"/>
            </a:br>
            <a:r>
              <a:rPr lang="cs-CZ" sz="1600" dirty="0">
                <a:hlinkClick r:id="rId3"/>
              </a:rPr>
              <a:t>http://www.european-</a:t>
            </a:r>
            <a:r>
              <a:rPr lang="cs-CZ" sz="1600" dirty="0" err="1">
                <a:hlinkClick r:id="rId3"/>
              </a:rPr>
              <a:t>agency.org</a:t>
            </a:r>
            <a:r>
              <a:rPr lang="cs-CZ" sz="1600" dirty="0">
                <a:hlinkClick r:id="rId3"/>
              </a:rPr>
              <a:t>/</a:t>
            </a:r>
            <a:r>
              <a:rPr lang="cs-CZ" sz="1600" dirty="0" err="1">
                <a:hlinkClick r:id="rId3"/>
              </a:rPr>
              <a:t>sites</a:t>
            </a:r>
            <a:r>
              <a:rPr lang="cs-CZ" sz="1600" dirty="0">
                <a:hlinkClick r:id="rId3"/>
              </a:rPr>
              <a:t>/default/</a:t>
            </a:r>
            <a:r>
              <a:rPr lang="cs-CZ" sz="1600" dirty="0" err="1">
                <a:hlinkClick r:id="rId3"/>
              </a:rPr>
              <a:t>files</a:t>
            </a:r>
            <a:r>
              <a:rPr lang="cs-CZ" sz="1600" dirty="0">
                <a:hlinkClick r:id="rId3"/>
              </a:rPr>
              <a:t>/sne-country-data-2012_SNE-Country-Data2012.pdf</a:t>
            </a:r>
            <a:endParaRPr lang="cs-CZ" sz="1600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003899"/>
              </p:ext>
            </p:extLst>
          </p:nvPr>
        </p:nvGraphicFramePr>
        <p:xfrm>
          <a:off x="1245296" y="1490598"/>
          <a:ext cx="9601200" cy="477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803748" y="2016691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Diagnóza postižení, MKN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805802" y="5876795"/>
            <a:ext cx="262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Diagnóza fungování, ICF</a:t>
            </a:r>
          </a:p>
        </p:txBody>
      </p:sp>
    </p:spTree>
    <p:extLst>
      <p:ext uri="{BB962C8B-B14F-4D97-AF65-F5344CB8AC3E}">
        <p14:creationId xmlns:p14="http://schemas.microsoft.com/office/powerpoint/2010/main" val="1579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Transformace  vztahu mezi speciálním a Běžným školství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cs-CZ" dirty="0"/>
              <a:t>Maďarsko, Irsko, Německo, ČR, SR,… </a:t>
            </a:r>
          </a:p>
          <a:p>
            <a:r>
              <a:rPr lang="cs-CZ" dirty="0"/>
              <a:t>Od postižení/diagnózy ke speciálním vzdělávacím potřebám</a:t>
            </a:r>
          </a:p>
          <a:p>
            <a:r>
              <a:rPr lang="cs-CZ" dirty="0"/>
              <a:t>Od chyby a problému k překážce ve vzdělávání a k hledání podpory ke zvládnutí</a:t>
            </a:r>
          </a:p>
          <a:p>
            <a:r>
              <a:rPr lang="cs-CZ" dirty="0"/>
              <a:t>Externí podpora ze speciálního školství</a:t>
            </a:r>
          </a:p>
          <a:p>
            <a:pPr marL="45720" indent="0">
              <a:buNone/>
            </a:pPr>
            <a:r>
              <a:rPr lang="cs-CZ" dirty="0"/>
              <a:t>Řecko, Island, Itálie, Malta, Norsko, Švédsko </a:t>
            </a:r>
          </a:p>
          <a:p>
            <a:r>
              <a:rPr lang="cs-CZ" dirty="0"/>
              <a:t>Budování schopnosti běžných škol poskytovat kvalitní vzdělání pro všechny studenty</a:t>
            </a:r>
          </a:p>
          <a:p>
            <a:r>
              <a:rPr lang="cs-CZ" dirty="0"/>
              <a:t>Speciální pedagog je součástí školské podpory – diagnostika uvnitř školy</a:t>
            </a:r>
          </a:p>
          <a:p>
            <a:pPr marL="45720" indent="0">
              <a:buNone/>
            </a:pPr>
            <a:r>
              <a:rPr lang="cs-CZ" dirty="0"/>
              <a:t>Norsko, Švýcarsko</a:t>
            </a:r>
          </a:p>
          <a:p>
            <a:r>
              <a:rPr lang="cs-CZ" dirty="0"/>
              <a:t>Diagnostika postavená na ICF klasifikaci –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asessment</a:t>
            </a:r>
            <a:r>
              <a:rPr lang="cs-CZ" dirty="0"/>
              <a:t>   </a:t>
            </a:r>
          </a:p>
          <a:p>
            <a:pPr marL="4572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Efektivní inkluzivní systémy – 3stupňový model 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425652"/>
              </p:ext>
            </p:extLst>
          </p:nvPr>
        </p:nvGraphicFramePr>
        <p:xfrm>
          <a:off x="1295400" y="1828800"/>
          <a:ext cx="9601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19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6250" y="0"/>
            <a:ext cx="109093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3971" name="Picture 2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Nadpis 1"/>
          <p:cNvSpPr>
            <a:spLocks noGrp="1"/>
          </p:cNvSpPr>
          <p:nvPr>
            <p:ph type="title"/>
          </p:nvPr>
        </p:nvSpPr>
        <p:spPr>
          <a:xfrm>
            <a:off x="3044825" y="2043113"/>
            <a:ext cx="6105525" cy="2032000"/>
          </a:xfrm>
        </p:spPr>
        <p:txBody>
          <a:bodyPr anchor="b">
            <a:normAutofit fontScale="90000"/>
          </a:bodyPr>
          <a:lstStyle/>
          <a:p>
            <a:pPr algn="ctr" eaLnBrk="1" hangingPunct="1"/>
            <a:br>
              <a:rPr lang="cs-CZ" altLang="cs-CZ" sz="6000" dirty="0">
                <a:solidFill>
                  <a:srgbClr val="FFFFFF"/>
                </a:solidFill>
              </a:rPr>
            </a:br>
            <a:br>
              <a:rPr lang="cs-CZ" altLang="cs-CZ" sz="6000" dirty="0">
                <a:solidFill>
                  <a:srgbClr val="FFFFFF"/>
                </a:solidFill>
              </a:rPr>
            </a:br>
            <a:r>
              <a:rPr lang="cs-CZ" altLang="cs-CZ" sz="6000" dirty="0">
                <a:solidFill>
                  <a:srgbClr val="FFFFFF"/>
                </a:solidFill>
              </a:rPr>
              <a:t>V Itálii se inkluzivně vzdělávají</a:t>
            </a:r>
            <a:r>
              <a:rPr lang="en-US" altLang="cs-CZ" sz="6000" dirty="0">
                <a:solidFill>
                  <a:srgbClr val="FFFFFF"/>
                </a:solidFill>
              </a:rPr>
              <a:t> </a:t>
            </a:r>
            <a:br>
              <a:rPr lang="cs-CZ" altLang="cs-CZ" sz="6000" dirty="0">
                <a:solidFill>
                  <a:srgbClr val="FFFFFF"/>
                </a:solidFill>
              </a:rPr>
            </a:br>
            <a:r>
              <a:rPr lang="en-US" altLang="cs-CZ" sz="6000" dirty="0">
                <a:solidFill>
                  <a:srgbClr val="FFFFFF"/>
                </a:solidFill>
              </a:rPr>
              <a:t>d</a:t>
            </a:r>
            <a:r>
              <a:rPr lang="cs-CZ" altLang="cs-CZ" sz="6000" dirty="0" err="1">
                <a:solidFill>
                  <a:srgbClr val="FFFFFF"/>
                </a:solidFill>
              </a:rPr>
              <a:t>ěti</a:t>
            </a:r>
            <a:r>
              <a:rPr lang="cs-CZ" altLang="cs-CZ" sz="6000" dirty="0">
                <a:solidFill>
                  <a:srgbClr val="FFFFFF"/>
                </a:solidFill>
              </a:rPr>
              <a:t> v 99 %.</a:t>
            </a:r>
            <a:endParaRPr lang="en-US" altLang="cs-CZ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188" y="471488"/>
            <a:ext cx="4381500" cy="5891212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963" name="Nadpis 1"/>
          <p:cNvSpPr>
            <a:spLocks noGrp="1"/>
          </p:cNvSpPr>
          <p:nvPr>
            <p:ph type="title"/>
          </p:nvPr>
        </p:nvSpPr>
        <p:spPr>
          <a:xfrm>
            <a:off x="863600" y="1011238"/>
            <a:ext cx="3416300" cy="4795837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Italský systém má silné stránky v těchto oblastech:</a:t>
            </a:r>
          </a:p>
        </p:txBody>
      </p:sp>
      <p:graphicFrame>
        <p:nvGraphicFramePr>
          <p:cNvPr id="5" name="Zástupný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10077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88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7891" name="Nadpis 1"/>
          <p:cNvSpPr>
            <a:spLocks noGrp="1"/>
          </p:cNvSpPr>
          <p:nvPr>
            <p:ph type="ctrTitle"/>
          </p:nvPr>
        </p:nvSpPr>
        <p:spPr>
          <a:xfrm>
            <a:off x="838200" y="4525963"/>
            <a:ext cx="6800850" cy="1736725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5100" dirty="0"/>
              <a:t>Střední škola </a:t>
            </a:r>
            <a:br>
              <a:rPr lang="cs-CZ" altLang="cs-CZ" sz="5100" dirty="0"/>
            </a:br>
            <a:r>
              <a:rPr lang="cs-CZ" altLang="cs-CZ" sz="2700" dirty="0"/>
              <a:t>(</a:t>
            </a:r>
            <a:r>
              <a:rPr lang="cs-CZ" altLang="cs-CZ" sz="2700" dirty="0" err="1"/>
              <a:t>technicko-ekonomická</a:t>
            </a:r>
            <a:r>
              <a:rPr lang="cs-CZ" altLang="cs-CZ" sz="2700" dirty="0"/>
              <a:t>)</a:t>
            </a:r>
          </a:p>
        </p:txBody>
      </p:sp>
      <p:sp>
        <p:nvSpPr>
          <p:cNvPr id="37892" name="Podnadpis 2"/>
          <p:cNvSpPr>
            <a:spLocks noGrp="1"/>
          </p:cNvSpPr>
          <p:nvPr>
            <p:ph type="subTitle" idx="1"/>
          </p:nvPr>
        </p:nvSpPr>
        <p:spPr>
          <a:xfrm>
            <a:off x="7961313" y="4525963"/>
            <a:ext cx="3259137" cy="1736725"/>
          </a:xfrm>
        </p:spPr>
        <p:txBody>
          <a:bodyPr anchor="ctr"/>
          <a:lstStyle/>
          <a:p>
            <a:pPr algn="l" eaLnBrk="1" hangingPunct="1"/>
            <a:r>
              <a:rPr lang="cs-CZ" altLang="cs-CZ" sz="1700" dirty="0" err="1"/>
              <a:t>Casalecchio</a:t>
            </a:r>
            <a:r>
              <a:rPr lang="cs-CZ" altLang="cs-CZ" sz="1700" dirty="0"/>
              <a:t> di Reno</a:t>
            </a:r>
          </a:p>
        </p:txBody>
      </p:sp>
      <p:sp>
        <p:nvSpPr>
          <p:cNvPr id="10" name="Oval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88963" y="620713"/>
            <a:ext cx="2243137" cy="22431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395663" y="2466975"/>
            <a:ext cx="962025" cy="9620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26038" y="2327275"/>
            <a:ext cx="293687" cy="2936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92875" y="0"/>
            <a:ext cx="5699125" cy="4059238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800975" y="4525963"/>
            <a:ext cx="0" cy="1736725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66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188" y="471488"/>
            <a:ext cx="4381500" cy="5891212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915" name="Nadpis 1"/>
          <p:cNvSpPr>
            <a:spLocks noGrp="1"/>
          </p:cNvSpPr>
          <p:nvPr>
            <p:ph type="title"/>
          </p:nvPr>
        </p:nvSpPr>
        <p:spPr>
          <a:xfrm>
            <a:off x="863600" y="1011238"/>
            <a:ext cx="3416300" cy="4795837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Škola má 1500 žáků</a:t>
            </a:r>
            <a:br>
              <a:rPr lang="cs-CZ" altLang="cs-CZ">
                <a:solidFill>
                  <a:srgbClr val="FFFFFF"/>
                </a:solidFill>
              </a:rPr>
            </a:br>
            <a:r>
              <a:rPr lang="cs-CZ" altLang="cs-CZ">
                <a:solidFill>
                  <a:srgbClr val="FFFFFF"/>
                </a:solidFill>
              </a:rPr>
              <a:t>(hlavním cílem je praxe a příprava na zaměstnání)</a:t>
            </a:r>
          </a:p>
        </p:txBody>
      </p:sp>
      <p:graphicFrame>
        <p:nvGraphicFramePr>
          <p:cNvPr id="5" name="Zástupný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38351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840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Prvky podporující aktivní začleňování žáků s SVP</a:t>
            </a:r>
          </a:p>
        </p:txBody>
      </p:sp>
      <p:sp>
        <p:nvSpPr>
          <p:cNvPr id="849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altLang="cs-CZ" dirty="0"/>
              <a:t>On-line učební materiály – zpracovává speciální pedagog</a:t>
            </a:r>
          </a:p>
          <a:p>
            <a:pPr marL="45720" indent="0">
              <a:buNone/>
            </a:pPr>
            <a:r>
              <a:rPr lang="cs-CZ" altLang="cs-CZ" dirty="0"/>
              <a:t>Rotace speciálního pedagoga</a:t>
            </a:r>
          </a:p>
          <a:p>
            <a:pPr marL="45720" indent="0">
              <a:buNone/>
            </a:pPr>
            <a:r>
              <a:rPr lang="cs-CZ" altLang="cs-CZ" dirty="0"/>
              <a:t>Asistenti, dobrovolníci</a:t>
            </a:r>
          </a:p>
          <a:p>
            <a:pPr marL="45720" indent="0">
              <a:buNone/>
            </a:pPr>
            <a:r>
              <a:rPr lang="cs-CZ" altLang="cs-CZ" dirty="0"/>
              <a:t>Systém vrstevnické opory – </a:t>
            </a:r>
            <a:r>
              <a:rPr lang="cs-CZ" altLang="cs-CZ" dirty="0" err="1"/>
              <a:t>tutorství</a:t>
            </a:r>
            <a:r>
              <a:rPr lang="cs-CZ" altLang="cs-CZ" dirty="0"/>
              <a:t> </a:t>
            </a:r>
          </a:p>
          <a:p>
            <a:pPr marL="45720" indent="0">
              <a:buNone/>
            </a:pPr>
            <a:r>
              <a:rPr lang="cs-CZ" altLang="cs-CZ" dirty="0"/>
              <a:t>Orientace studentů – postižení, znevýhodnění, krizové situace</a:t>
            </a:r>
          </a:p>
          <a:p>
            <a:pPr marL="45720" indent="0">
              <a:buNone/>
            </a:pPr>
            <a:r>
              <a:rPr lang="cs-CZ" altLang="cs-CZ" dirty="0"/>
              <a:t>Variabilita skupin žáků – povinně volitelné předměty – divadlo, výtvarné techniky…</a:t>
            </a:r>
          </a:p>
          <a:p>
            <a:pPr marL="45720" indent="0">
              <a:buNone/>
            </a:pPr>
            <a:endParaRPr lang="cs-CZ" altLang="cs-CZ" dirty="0"/>
          </a:p>
          <a:p>
            <a:pPr marL="45720" indent="0">
              <a:buNone/>
            </a:pPr>
            <a:endParaRPr lang="cs-CZ" altLang="cs-CZ" dirty="0"/>
          </a:p>
          <a:p>
            <a:pPr marL="45720" indent="0"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356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Výzvy a konflikty ve vzdělávání</a:t>
            </a:r>
            <a:endParaRPr lang="en-US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021750"/>
              </p:ext>
            </p:extLst>
          </p:nvPr>
        </p:nvGraphicFramePr>
        <p:xfrm>
          <a:off x="1295400" y="1828800"/>
          <a:ext cx="9601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3764693" y="2125362"/>
            <a:ext cx="354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cap="all" dirty="0"/>
              <a:t>Výkon</a:t>
            </a:r>
            <a:endParaRPr lang="en-US" b="1" cap="all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196648" y="4085967"/>
            <a:ext cx="2553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I</a:t>
            </a:r>
            <a:r>
              <a:rPr lang="cs-CZ" sz="1400" b="1" cap="all" dirty="0"/>
              <a:t>nkluze</a:t>
            </a:r>
            <a:endParaRPr lang="en-US" sz="1400" b="1" cap="all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329514" y="2121362"/>
            <a:ext cx="1411441" cy="2854292"/>
            <a:chOff x="1433870" y="-1"/>
            <a:chExt cx="841682" cy="2962656"/>
          </a:xfrm>
        </p:grpSpPr>
        <p:sp>
          <p:nvSpPr>
            <p:cNvPr id="14" name="Šipka doprava 13"/>
            <p:cNvSpPr/>
            <p:nvPr/>
          </p:nvSpPr>
          <p:spPr>
            <a:xfrm rot="16200000">
              <a:off x="373383" y="1060486"/>
              <a:ext cx="2962656" cy="841682"/>
            </a:xfrm>
            <a:prstGeom prst="rightArrow">
              <a:avLst>
                <a:gd name="adj1" fmla="val 49830"/>
                <a:gd name="adj2" fmla="val 6066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Šipka doprava 4"/>
            <p:cNvSpPr/>
            <p:nvPr/>
          </p:nvSpPr>
          <p:spPr>
            <a:xfrm rot="16200000">
              <a:off x="500590" y="1398829"/>
              <a:ext cx="2708242" cy="419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/>
                <a:t>Tlak na výkon a excelenci</a:t>
              </a:r>
              <a:endParaRPr lang="en-US" sz="1600" kern="1200" dirty="0"/>
            </a:p>
          </p:txBody>
        </p:sp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2497" y="2121362"/>
            <a:ext cx="1199785" cy="33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0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5" r="-2" b="36050"/>
          <a:stretch>
            <a:fillRect/>
          </a:stretch>
        </p:blipFill>
        <p:spPr bwMode="auto">
          <a:xfrm>
            <a:off x="642938" y="642938"/>
            <a:ext cx="109061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6250" y="479425"/>
            <a:ext cx="11239500" cy="589915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2" r="-2" b="29884"/>
          <a:stretch>
            <a:fillRect/>
          </a:stretch>
        </p:blipFill>
        <p:spPr bwMode="auto">
          <a:xfrm>
            <a:off x="838200" y="-3175"/>
            <a:ext cx="992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2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354138" y="0"/>
            <a:ext cx="9483725" cy="6858000"/>
          </a:xfrm>
          <a:prstGeom prst="rect">
            <a:avLst/>
          </a:prstGeom>
          <a:solidFill>
            <a:srgbClr val="3F5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9155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9159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176338"/>
            <a:ext cx="3409950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99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32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0040149"/>
              </p:ext>
            </p:extLst>
          </p:nvPr>
        </p:nvGraphicFramePr>
        <p:xfrm>
          <a:off x="175466" y="1166614"/>
          <a:ext cx="9225280" cy="4599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text 3"/>
          <p:cNvSpPr>
            <a:spLocks noGrp="1"/>
          </p:cNvSpPr>
          <p:nvPr>
            <p:ph sz="half" idx="2"/>
          </p:nvPr>
        </p:nvSpPr>
        <p:spPr>
          <a:xfrm>
            <a:off x="9771449" y="1812323"/>
            <a:ext cx="2294511" cy="3954161"/>
          </a:xfrm>
        </p:spPr>
        <p:txBody>
          <a:bodyPr>
            <a:normAutofit fontScale="92500" lnSpcReduction="10000"/>
          </a:bodyPr>
          <a:lstStyle/>
          <a:p>
            <a:pPr marL="45720" lvl="0" indent="0">
              <a:buNone/>
            </a:pPr>
            <a:endParaRPr lang="cs-CZ" sz="2800" dirty="0"/>
          </a:p>
          <a:p>
            <a:pPr marL="45720" lvl="0" indent="0">
              <a:buNone/>
            </a:pPr>
            <a:r>
              <a:rPr lang="cs-CZ" sz="2800" dirty="0"/>
              <a:t>Kvalita života</a:t>
            </a:r>
          </a:p>
          <a:p>
            <a:pPr marL="45720" lvl="0" indent="0">
              <a:buNone/>
            </a:pPr>
            <a:endParaRPr lang="cs-CZ" sz="2800" dirty="0"/>
          </a:p>
          <a:p>
            <a:pPr marL="45720" lvl="0" indent="0">
              <a:buNone/>
            </a:pPr>
            <a:r>
              <a:rPr lang="cs-CZ" sz="2800" dirty="0"/>
              <a:t>Funkční strategie </a:t>
            </a:r>
            <a:endParaRPr lang="en-US" sz="2800" dirty="0"/>
          </a:p>
          <a:p>
            <a:pPr marL="45720" indent="0">
              <a:buNone/>
            </a:pPr>
            <a:endParaRPr lang="cs-CZ" sz="3600" dirty="0"/>
          </a:p>
          <a:p>
            <a:pPr marL="45720" lvl="0" indent="0">
              <a:buNone/>
            </a:pPr>
            <a:r>
              <a:rPr lang="cs-CZ" sz="2800" dirty="0"/>
              <a:t>Uplatnění ve společnosti</a:t>
            </a:r>
          </a:p>
          <a:p>
            <a:pPr marL="45720" lvl="0" indent="0">
              <a:buNone/>
            </a:pPr>
            <a:endParaRPr lang="en-US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-91440" y="6299200"/>
            <a:ext cx="12787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Stav………..proces……..organizace…….systém……….právo………norma……….názor………postoj………myšlení……….????</a:t>
            </a:r>
            <a:endParaRPr lang="en-US" sz="2000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274320" y="408256"/>
            <a:ext cx="9273334" cy="604998"/>
          </a:xfrm>
        </p:spPr>
        <p:txBody>
          <a:bodyPr>
            <a:normAutofit/>
          </a:bodyPr>
          <a:lstStyle/>
          <a:p>
            <a:r>
              <a:rPr lang="cs-CZ" altLang="cs-CZ" sz="2800" dirty="0"/>
              <a:t>Cíle vzdělávání – příprava na život - kompetence</a:t>
            </a: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89884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Smysl inkluzivního vzdělávání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4281" y="1825625"/>
            <a:ext cx="5247502" cy="411797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dirty="0"/>
              <a:t>UČENÍ jako právo a potřeba</a:t>
            </a:r>
          </a:p>
          <a:p>
            <a:pPr marL="45720" indent="0">
              <a:buNone/>
            </a:pPr>
            <a:r>
              <a:rPr lang="cs-CZ" dirty="0"/>
              <a:t>Least </a:t>
            </a:r>
            <a:r>
              <a:rPr lang="cs-CZ" dirty="0" err="1"/>
              <a:t>restrictive</a:t>
            </a:r>
            <a:r>
              <a:rPr lang="cs-CZ" dirty="0"/>
              <a:t> </a:t>
            </a:r>
            <a:r>
              <a:rPr lang="cs-CZ" dirty="0" err="1"/>
              <a:t>enviroment</a:t>
            </a:r>
            <a:r>
              <a:rPr lang="cs-CZ" dirty="0"/>
              <a:t> (</a:t>
            </a:r>
            <a:r>
              <a:rPr lang="cs-CZ" dirty="0" err="1"/>
              <a:t>Warnock</a:t>
            </a:r>
            <a:r>
              <a:rPr lang="cs-CZ" dirty="0"/>
              <a:t>, 1978)</a:t>
            </a:r>
          </a:p>
          <a:p>
            <a:pPr marL="45720" indent="0">
              <a:buNone/>
            </a:pPr>
            <a:r>
              <a:rPr lang="cs-CZ" dirty="0"/>
              <a:t>Zkušenost  - formální i neformální</a:t>
            </a:r>
          </a:p>
          <a:p>
            <a:pPr marL="45720" indent="0">
              <a:buNone/>
            </a:pPr>
            <a:r>
              <a:rPr lang="cs-CZ" dirty="0"/>
              <a:t>Socializace – role, úkoly, empatie</a:t>
            </a:r>
          </a:p>
          <a:p>
            <a:pPr marL="45720" indent="0">
              <a:buNone/>
            </a:pPr>
            <a:r>
              <a:rPr lang="cs-CZ" dirty="0"/>
              <a:t>Adaptace – rozhodování</a:t>
            </a:r>
          </a:p>
          <a:p>
            <a:pPr marL="45720" indent="0">
              <a:buNone/>
            </a:pPr>
            <a:r>
              <a:rPr lang="cs-CZ" dirty="0"/>
              <a:t>Zvládání  - překážky</a:t>
            </a:r>
          </a:p>
          <a:p>
            <a:pPr marL="45720" indent="0">
              <a:buNone/>
            </a:pPr>
            <a:r>
              <a:rPr lang="cs-CZ" dirty="0"/>
              <a:t>Přístup ke vzdělání – nejlepší zájem dítěte</a:t>
            </a:r>
          </a:p>
          <a:p>
            <a:pPr marL="45720" indent="0">
              <a:buNone/>
            </a:pPr>
            <a:r>
              <a:rPr lang="cs-CZ" dirty="0"/>
              <a:t>Žák jako osobnost - OPD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95400" y="1902941"/>
            <a:ext cx="4724400" cy="35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5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8"/>
          <p:cNvSpPr>
            <a:spLocks noChangeShapeType="1"/>
          </p:cNvSpPr>
          <p:nvPr/>
        </p:nvSpPr>
        <p:spPr bwMode="auto">
          <a:xfrm flipH="1">
            <a:off x="8001001" y="2857500"/>
            <a:ext cx="285751" cy="2137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endParaRPr lang="en-US" sz="2400">
              <a:solidFill>
                <a:srgbClr val="514A40"/>
              </a:solidFill>
            </a:endParaRPr>
          </a:p>
        </p:txBody>
      </p:sp>
      <p:sp>
        <p:nvSpPr>
          <p:cNvPr id="21507" name="Line 52"/>
          <p:cNvSpPr>
            <a:spLocks noChangeShapeType="1"/>
          </p:cNvSpPr>
          <p:nvPr/>
        </p:nvSpPr>
        <p:spPr bwMode="auto">
          <a:xfrm flipH="1" flipV="1">
            <a:off x="2286000" y="2214034"/>
            <a:ext cx="381000" cy="1439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endParaRPr lang="en-US" sz="2400">
              <a:solidFill>
                <a:srgbClr val="514A40"/>
              </a:solidFill>
            </a:endParaRPr>
          </a:p>
        </p:txBody>
      </p:sp>
      <p:sp>
        <p:nvSpPr>
          <p:cNvPr id="21508" name="Line 26"/>
          <p:cNvSpPr>
            <a:spLocks noChangeShapeType="1"/>
          </p:cNvSpPr>
          <p:nvPr/>
        </p:nvSpPr>
        <p:spPr bwMode="auto">
          <a:xfrm flipH="1" flipV="1">
            <a:off x="3695701" y="2565401"/>
            <a:ext cx="19261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endParaRPr lang="en-US" sz="2400">
              <a:solidFill>
                <a:srgbClr val="514A40"/>
              </a:solidFill>
            </a:endParaRPr>
          </a:p>
        </p:txBody>
      </p:sp>
      <p:sp>
        <p:nvSpPr>
          <p:cNvPr id="21509" name="Line 50"/>
          <p:cNvSpPr>
            <a:spLocks noChangeShapeType="1"/>
          </p:cNvSpPr>
          <p:nvPr/>
        </p:nvSpPr>
        <p:spPr bwMode="auto">
          <a:xfrm flipH="1" flipV="1">
            <a:off x="3215218" y="4436533"/>
            <a:ext cx="1356783" cy="11366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endParaRPr lang="en-US" sz="2400">
              <a:solidFill>
                <a:srgbClr val="514A40"/>
              </a:solidFill>
            </a:endParaRPr>
          </a:p>
        </p:txBody>
      </p:sp>
      <p:grpSp>
        <p:nvGrpSpPr>
          <p:cNvPr id="21510" name="Diagram 5"/>
          <p:cNvGrpSpPr>
            <a:grpSpLocks noChangeAspect="1"/>
          </p:cNvGrpSpPr>
          <p:nvPr/>
        </p:nvGrpSpPr>
        <p:grpSpPr bwMode="auto">
          <a:xfrm>
            <a:off x="0" y="0"/>
            <a:ext cx="12192000" cy="6858000"/>
            <a:chOff x="0" y="-45"/>
            <a:chExt cx="5760" cy="4320"/>
          </a:xfrm>
        </p:grpSpPr>
        <p:sp>
          <p:nvSpPr>
            <p:cNvPr id="21519" name="Line 55"/>
            <p:cNvSpPr>
              <a:spLocks noChangeShapeType="1"/>
            </p:cNvSpPr>
            <p:nvPr/>
          </p:nvSpPr>
          <p:spPr bwMode="auto">
            <a:xfrm flipV="1">
              <a:off x="990" y="2835"/>
              <a:ext cx="180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514A40"/>
                </a:solidFill>
              </a:endParaRPr>
            </a:p>
          </p:txBody>
        </p:sp>
        <p:sp>
          <p:nvSpPr>
            <p:cNvPr id="21520" name="Line 54"/>
            <p:cNvSpPr>
              <a:spLocks noChangeShapeType="1"/>
            </p:cNvSpPr>
            <p:nvPr/>
          </p:nvSpPr>
          <p:spPr bwMode="auto">
            <a:xfrm flipH="1" flipV="1">
              <a:off x="1395" y="2835"/>
              <a:ext cx="225" cy="6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514A40"/>
                </a:solidFill>
              </a:endParaRPr>
            </a:p>
          </p:txBody>
        </p:sp>
        <p:sp>
          <p:nvSpPr>
            <p:cNvPr id="21521" name="Line 59"/>
            <p:cNvSpPr>
              <a:spLocks noChangeShapeType="1"/>
            </p:cNvSpPr>
            <p:nvPr/>
          </p:nvSpPr>
          <p:spPr bwMode="auto">
            <a:xfrm flipV="1">
              <a:off x="4410" y="1530"/>
              <a:ext cx="405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514A40"/>
                </a:solidFill>
              </a:endParaRPr>
            </a:p>
          </p:txBody>
        </p:sp>
        <p:sp>
          <p:nvSpPr>
            <p:cNvPr id="21522" name="Line 60"/>
            <p:cNvSpPr>
              <a:spLocks noChangeShapeType="1"/>
            </p:cNvSpPr>
            <p:nvPr/>
          </p:nvSpPr>
          <p:spPr bwMode="auto">
            <a:xfrm flipV="1">
              <a:off x="4105" y="754"/>
              <a:ext cx="1" cy="6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514A40"/>
                </a:solidFill>
              </a:endParaRPr>
            </a:p>
          </p:txBody>
        </p:sp>
        <p:sp>
          <p:nvSpPr>
            <p:cNvPr id="21523" name="Line 53"/>
            <p:cNvSpPr>
              <a:spLocks noChangeShapeType="1"/>
            </p:cNvSpPr>
            <p:nvPr/>
          </p:nvSpPr>
          <p:spPr bwMode="auto">
            <a:xfrm flipV="1">
              <a:off x="1565" y="765"/>
              <a:ext cx="10" cy="4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514A40"/>
                </a:solidFill>
              </a:endParaRPr>
            </a:p>
          </p:txBody>
        </p:sp>
        <p:sp>
          <p:nvSpPr>
            <p:cNvPr id="21524" name="Line 27"/>
            <p:cNvSpPr>
              <a:spLocks noChangeShapeType="1"/>
            </p:cNvSpPr>
            <p:nvPr/>
          </p:nvSpPr>
          <p:spPr bwMode="auto">
            <a:xfrm flipH="1">
              <a:off x="1485" y="2296"/>
              <a:ext cx="171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514A40"/>
                </a:solidFill>
              </a:endParaRPr>
            </a:p>
          </p:txBody>
        </p:sp>
        <p:sp>
          <p:nvSpPr>
            <p:cNvPr id="21525" name="Line 56"/>
            <p:cNvSpPr>
              <a:spLocks noChangeShapeType="1"/>
            </p:cNvSpPr>
            <p:nvPr/>
          </p:nvSpPr>
          <p:spPr bwMode="auto">
            <a:xfrm flipV="1">
              <a:off x="450" y="2700"/>
              <a:ext cx="630" cy="8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514A40"/>
                </a:solidFill>
              </a:endParaRPr>
            </a:p>
          </p:txBody>
        </p:sp>
        <p:sp>
          <p:nvSpPr>
            <p:cNvPr id="21526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-45"/>
              <a:ext cx="5760" cy="43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514A40"/>
                </a:solidFill>
              </a:endParaRPr>
            </a:p>
          </p:txBody>
        </p:sp>
        <p:sp>
          <p:nvSpPr>
            <p:cNvPr id="21527" name="_s3083"/>
            <p:cNvSpPr>
              <a:spLocks noChangeArrowheads="1" noTextEdit="1"/>
            </p:cNvSpPr>
            <p:nvPr/>
          </p:nvSpPr>
          <p:spPr bwMode="auto">
            <a:xfrm flipH="1">
              <a:off x="1731" y="792"/>
              <a:ext cx="2299" cy="22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6 w 21600"/>
                <a:gd name="T19" fmla="*/ 3166 h 21600"/>
                <a:gd name="T20" fmla="*/ 18434 w 21600"/>
                <a:gd name="T21" fmla="*/ 1843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663" y="3845"/>
                  </a:moveTo>
                  <a:cubicBezTo>
                    <a:pt x="12055" y="3682"/>
                    <a:pt x="11429" y="3600"/>
                    <a:pt x="10800" y="3600"/>
                  </a:cubicBezTo>
                  <a:cubicBezTo>
                    <a:pt x="8227" y="3599"/>
                    <a:pt x="5850" y="4972"/>
                    <a:pt x="4564" y="7200"/>
                  </a:cubicBezTo>
                  <a:lnTo>
                    <a:pt x="1446" y="5400"/>
                  </a:lnTo>
                  <a:cubicBezTo>
                    <a:pt x="3376" y="2058"/>
                    <a:pt x="6941" y="-1"/>
                    <a:pt x="10800" y="0"/>
                  </a:cubicBezTo>
                  <a:cubicBezTo>
                    <a:pt x="11743" y="0"/>
                    <a:pt x="12683" y="123"/>
                    <a:pt x="13595" y="368"/>
                  </a:cubicBezTo>
                  <a:lnTo>
                    <a:pt x="14294" y="-2240"/>
                  </a:lnTo>
                  <a:lnTo>
                    <a:pt x="17476" y="3271"/>
                  </a:lnTo>
                  <a:lnTo>
                    <a:pt x="11964" y="6453"/>
                  </a:lnTo>
                  <a:lnTo>
                    <a:pt x="12663" y="38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 sz="2400">
                <a:solidFill>
                  <a:srgbClr val="514A40"/>
                </a:solidFill>
              </a:endParaRPr>
            </a:p>
          </p:txBody>
        </p:sp>
        <p:sp>
          <p:nvSpPr>
            <p:cNvPr id="21528" name="_s3085"/>
            <p:cNvSpPr>
              <a:spLocks noChangeArrowheads="1" noTextEdit="1"/>
            </p:cNvSpPr>
            <p:nvPr/>
          </p:nvSpPr>
          <p:spPr bwMode="auto">
            <a:xfrm rot="10800000" flipH="1">
              <a:off x="1796" y="1170"/>
              <a:ext cx="2299" cy="22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6 w 21600"/>
                <a:gd name="T19" fmla="*/ 3162 h 21600"/>
                <a:gd name="T20" fmla="*/ 18434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663" y="3845"/>
                  </a:moveTo>
                  <a:cubicBezTo>
                    <a:pt x="12055" y="3682"/>
                    <a:pt x="11429" y="3600"/>
                    <a:pt x="10800" y="3600"/>
                  </a:cubicBezTo>
                  <a:cubicBezTo>
                    <a:pt x="8227" y="3599"/>
                    <a:pt x="5850" y="4972"/>
                    <a:pt x="4564" y="7200"/>
                  </a:cubicBezTo>
                  <a:lnTo>
                    <a:pt x="1446" y="5400"/>
                  </a:lnTo>
                  <a:cubicBezTo>
                    <a:pt x="3376" y="2058"/>
                    <a:pt x="6941" y="-1"/>
                    <a:pt x="10800" y="0"/>
                  </a:cubicBezTo>
                  <a:cubicBezTo>
                    <a:pt x="11743" y="0"/>
                    <a:pt x="12683" y="123"/>
                    <a:pt x="13595" y="368"/>
                  </a:cubicBezTo>
                  <a:lnTo>
                    <a:pt x="14294" y="-2240"/>
                  </a:lnTo>
                  <a:lnTo>
                    <a:pt x="17476" y="3271"/>
                  </a:lnTo>
                  <a:lnTo>
                    <a:pt x="11964" y="6453"/>
                  </a:lnTo>
                  <a:lnTo>
                    <a:pt x="12663" y="38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 sz="2400">
                <a:solidFill>
                  <a:srgbClr val="514A40"/>
                </a:solidFill>
              </a:endParaRPr>
            </a:p>
          </p:txBody>
        </p:sp>
        <p:sp>
          <p:nvSpPr>
            <p:cNvPr id="21529" name="_s3082"/>
            <p:cNvSpPr>
              <a:spLocks noChangeArrowheads="1"/>
            </p:cNvSpPr>
            <p:nvPr/>
          </p:nvSpPr>
          <p:spPr bwMode="auto">
            <a:xfrm>
              <a:off x="3393" y="1647"/>
              <a:ext cx="1026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600">
                <a:solidFill>
                  <a:srgbClr val="514A40"/>
                </a:solidFill>
                <a:latin typeface="Tw Cen MT" panose="020B0602020104020603" pitchFamily="34" charset="-18"/>
              </a:endParaRPr>
            </a:p>
          </p:txBody>
        </p:sp>
        <p:sp>
          <p:nvSpPr>
            <p:cNvPr id="21530" name="_s3084"/>
            <p:cNvSpPr>
              <a:spLocks noChangeArrowheads="1"/>
            </p:cNvSpPr>
            <p:nvPr/>
          </p:nvSpPr>
          <p:spPr bwMode="auto">
            <a:xfrm>
              <a:off x="1340" y="1647"/>
              <a:ext cx="1026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600">
                <a:solidFill>
                  <a:srgbClr val="514A40"/>
                </a:solidFill>
                <a:latin typeface="Tw Cen MT" panose="020B0602020104020603" pitchFamily="34" charset="-18"/>
              </a:endParaRPr>
            </a:p>
          </p:txBody>
        </p:sp>
        <p:sp>
          <p:nvSpPr>
            <p:cNvPr id="3099" name="Oval 31"/>
            <p:cNvSpPr>
              <a:spLocks noChangeArrowheads="1"/>
            </p:cNvSpPr>
            <p:nvPr/>
          </p:nvSpPr>
          <p:spPr bwMode="auto">
            <a:xfrm>
              <a:off x="3878" y="1390"/>
              <a:ext cx="576" cy="5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867" b="1" dirty="0">
                  <a:solidFill>
                    <a:srgbClr val="514A40"/>
                  </a:solidFill>
                  <a:latin typeface="Times New Roman" pitchFamily="18" charset="0"/>
                </a:rPr>
                <a:t>Očekávání</a:t>
              </a:r>
            </a:p>
          </p:txBody>
        </p:sp>
        <p:sp>
          <p:nvSpPr>
            <p:cNvPr id="3100" name="Oval 32"/>
            <p:cNvSpPr>
              <a:spLocks noChangeArrowheads="1"/>
            </p:cNvSpPr>
            <p:nvPr/>
          </p:nvSpPr>
          <p:spPr bwMode="auto">
            <a:xfrm>
              <a:off x="1202" y="1162"/>
              <a:ext cx="589" cy="5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867" b="1" dirty="0">
                  <a:solidFill>
                    <a:srgbClr val="514A40"/>
                  </a:solidFill>
                  <a:latin typeface="Times New Roman" pitchFamily="18" charset="0"/>
                </a:rPr>
                <a:t>Očekávání</a:t>
              </a:r>
            </a:p>
          </p:txBody>
        </p:sp>
        <p:sp>
          <p:nvSpPr>
            <p:cNvPr id="21533" name="Oval 33"/>
            <p:cNvSpPr>
              <a:spLocks noChangeArrowheads="1"/>
            </p:cNvSpPr>
            <p:nvPr/>
          </p:nvSpPr>
          <p:spPr bwMode="auto">
            <a:xfrm>
              <a:off x="1020" y="2296"/>
              <a:ext cx="576" cy="57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2133" b="1">
                  <a:solidFill>
                    <a:srgbClr val="514A40"/>
                  </a:solidFill>
                  <a:latin typeface="Times New Roman" panose="02020603050405020304" pitchFamily="18" charset="0"/>
                </a:rPr>
                <a:t>Možnost</a:t>
              </a:r>
            </a:p>
          </p:txBody>
        </p:sp>
        <p:sp>
          <p:nvSpPr>
            <p:cNvPr id="21534" name="Rectangle 36"/>
            <p:cNvSpPr>
              <a:spLocks noChangeArrowheads="1"/>
            </p:cNvSpPr>
            <p:nvPr/>
          </p:nvSpPr>
          <p:spPr bwMode="auto">
            <a:xfrm>
              <a:off x="3651" y="210"/>
              <a:ext cx="998" cy="57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2133" b="1">
                  <a:solidFill>
                    <a:srgbClr val="514A40"/>
                  </a:solidFill>
                  <a:latin typeface="Times New Roman" panose="02020603050405020304" pitchFamily="18" charset="0"/>
                </a:rPr>
                <a:t>Učení</a:t>
              </a:r>
            </a:p>
            <a:p>
              <a:pPr algn="ctr" eaLnBrk="1" hangingPunct="1"/>
              <a:r>
                <a:rPr lang="cs-CZ" altLang="en-US" sz="2133" b="1">
                  <a:solidFill>
                    <a:srgbClr val="514A40"/>
                  </a:solidFill>
                  <a:latin typeface="Times New Roman" panose="02020603050405020304" pitchFamily="18" charset="0"/>
                </a:rPr>
                <a:t>příležitost </a:t>
              </a:r>
            </a:p>
            <a:p>
              <a:pPr algn="ctr" eaLnBrk="1" hangingPunct="1"/>
              <a:r>
                <a:rPr lang="cs-CZ" altLang="en-US" sz="2133" b="1">
                  <a:solidFill>
                    <a:srgbClr val="514A40"/>
                  </a:solidFill>
                  <a:latin typeface="Times New Roman" panose="02020603050405020304" pitchFamily="18" charset="0"/>
                </a:rPr>
                <a:t>úspěchu</a:t>
              </a:r>
            </a:p>
          </p:txBody>
        </p:sp>
        <p:sp>
          <p:nvSpPr>
            <p:cNvPr id="21535" name="Rectangle 37"/>
            <p:cNvSpPr>
              <a:spLocks noChangeArrowheads="1"/>
            </p:cNvSpPr>
            <p:nvPr/>
          </p:nvSpPr>
          <p:spPr bwMode="auto">
            <a:xfrm>
              <a:off x="884" y="210"/>
              <a:ext cx="998" cy="57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2133" b="1">
                  <a:solidFill>
                    <a:srgbClr val="514A40"/>
                  </a:solidFill>
                  <a:latin typeface="Times New Roman" panose="02020603050405020304" pitchFamily="18" charset="0"/>
                </a:rPr>
                <a:t>Školní výkon</a:t>
              </a:r>
            </a:p>
            <a:p>
              <a:pPr algn="ctr" eaLnBrk="1" hangingPunct="1"/>
              <a:r>
                <a:rPr lang="cs-CZ" altLang="en-US" sz="2133" b="1">
                  <a:solidFill>
                    <a:srgbClr val="514A40"/>
                  </a:solidFill>
                  <a:latin typeface="Times New Roman" panose="02020603050405020304" pitchFamily="18" charset="0"/>
                </a:rPr>
                <a:t>učení</a:t>
              </a:r>
            </a:p>
            <a:p>
              <a:pPr algn="ctr" eaLnBrk="1" hangingPunct="1"/>
              <a:r>
                <a:rPr lang="cs-CZ" altLang="en-US" sz="2133" b="1">
                  <a:solidFill>
                    <a:srgbClr val="514A40"/>
                  </a:solidFill>
                  <a:latin typeface="Times New Roman" panose="02020603050405020304" pitchFamily="18" charset="0"/>
                </a:rPr>
                <a:t>práceschopnost</a:t>
              </a:r>
            </a:p>
          </p:txBody>
        </p:sp>
        <p:sp>
          <p:nvSpPr>
            <p:cNvPr id="21536" name="Rectangle 38"/>
            <p:cNvSpPr>
              <a:spLocks noChangeArrowheads="1"/>
            </p:cNvSpPr>
            <p:nvPr/>
          </p:nvSpPr>
          <p:spPr bwMode="auto">
            <a:xfrm>
              <a:off x="4762" y="1117"/>
              <a:ext cx="908" cy="57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2133" b="1">
                  <a:solidFill>
                    <a:srgbClr val="514A40"/>
                  </a:solidFill>
                  <a:latin typeface="Times New Roman" panose="02020603050405020304" pitchFamily="18" charset="0"/>
                </a:rPr>
                <a:t>Aktivita</a:t>
              </a:r>
            </a:p>
            <a:p>
              <a:pPr algn="ctr" eaLnBrk="1" hangingPunct="1"/>
              <a:r>
                <a:rPr lang="cs-CZ" altLang="en-US" sz="2133" b="1">
                  <a:solidFill>
                    <a:srgbClr val="514A40"/>
                  </a:solidFill>
                  <a:latin typeface="Times New Roman" panose="02020603050405020304" pitchFamily="18" charset="0"/>
                </a:rPr>
                <a:t>příležitost</a:t>
              </a:r>
            </a:p>
            <a:p>
              <a:pPr algn="ctr" eaLnBrk="1" hangingPunct="1"/>
              <a:r>
                <a:rPr lang="cs-CZ" altLang="en-US" sz="2133" b="1">
                  <a:solidFill>
                    <a:srgbClr val="514A40"/>
                  </a:solidFill>
                  <a:latin typeface="Times New Roman" panose="02020603050405020304" pitchFamily="18" charset="0"/>
                </a:rPr>
                <a:t>zapojení</a:t>
              </a:r>
            </a:p>
          </p:txBody>
        </p:sp>
        <p:sp>
          <p:nvSpPr>
            <p:cNvPr id="21537" name="Rectangle 39"/>
            <p:cNvSpPr>
              <a:spLocks noChangeArrowheads="1"/>
            </p:cNvSpPr>
            <p:nvPr/>
          </p:nvSpPr>
          <p:spPr bwMode="auto">
            <a:xfrm>
              <a:off x="4377" y="3113"/>
              <a:ext cx="1229" cy="7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2133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Potencialita</a:t>
              </a:r>
            </a:p>
          </p:txBody>
        </p:sp>
        <p:sp>
          <p:nvSpPr>
            <p:cNvPr id="21538" name="Rectangle 40"/>
            <p:cNvSpPr>
              <a:spLocks noChangeArrowheads="1"/>
            </p:cNvSpPr>
            <p:nvPr/>
          </p:nvSpPr>
          <p:spPr bwMode="auto">
            <a:xfrm>
              <a:off x="113" y="1071"/>
              <a:ext cx="998" cy="57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2133" b="1">
                  <a:solidFill>
                    <a:srgbClr val="514A40"/>
                  </a:solidFill>
                  <a:latin typeface="Times New Roman" panose="02020603050405020304" pitchFamily="18" charset="0"/>
                </a:rPr>
                <a:t>Pravidla</a:t>
              </a:r>
            </a:p>
            <a:p>
              <a:pPr algn="ctr" eaLnBrk="1" hangingPunct="1"/>
              <a:r>
                <a:rPr lang="cs-CZ" altLang="en-US" sz="2133" b="1">
                  <a:solidFill>
                    <a:srgbClr val="514A40"/>
                  </a:solidFill>
                  <a:latin typeface="Times New Roman" panose="02020603050405020304" pitchFamily="18" charset="0"/>
                </a:rPr>
                <a:t>kázeň</a:t>
              </a:r>
            </a:p>
            <a:p>
              <a:pPr algn="ctr" eaLnBrk="1" hangingPunct="1"/>
              <a:r>
                <a:rPr lang="cs-CZ" altLang="en-US" sz="2133" b="1">
                  <a:solidFill>
                    <a:srgbClr val="514A40"/>
                  </a:solidFill>
                  <a:latin typeface="Times New Roman" panose="02020603050405020304" pitchFamily="18" charset="0"/>
                </a:rPr>
                <a:t>interakce</a:t>
              </a:r>
            </a:p>
          </p:txBody>
        </p:sp>
        <p:sp>
          <p:nvSpPr>
            <p:cNvPr id="21539" name="Oval 41"/>
            <p:cNvSpPr>
              <a:spLocks noChangeArrowheads="1"/>
            </p:cNvSpPr>
            <p:nvPr/>
          </p:nvSpPr>
          <p:spPr bwMode="auto">
            <a:xfrm>
              <a:off x="2018" y="3430"/>
              <a:ext cx="576" cy="57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en-US" sz="1867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Personál</a:t>
              </a:r>
            </a:p>
          </p:txBody>
        </p:sp>
        <p:sp>
          <p:nvSpPr>
            <p:cNvPr id="3108" name="Oval 42"/>
            <p:cNvSpPr>
              <a:spLocks noChangeArrowheads="1"/>
            </p:cNvSpPr>
            <p:nvPr/>
          </p:nvSpPr>
          <p:spPr bwMode="auto">
            <a:xfrm>
              <a:off x="1383" y="3430"/>
              <a:ext cx="576" cy="57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867" b="1" dirty="0">
                  <a:solidFill>
                    <a:srgbClr val="514A40"/>
                  </a:solidFill>
                  <a:latin typeface="Times New Roman" pitchFamily="18" charset="0"/>
                </a:rPr>
                <a:t>Materiál </a:t>
              </a:r>
            </a:p>
          </p:txBody>
        </p:sp>
        <p:sp>
          <p:nvSpPr>
            <p:cNvPr id="3109" name="Oval 43"/>
            <p:cNvSpPr>
              <a:spLocks noChangeArrowheads="1"/>
            </p:cNvSpPr>
            <p:nvPr/>
          </p:nvSpPr>
          <p:spPr bwMode="auto">
            <a:xfrm>
              <a:off x="729" y="3430"/>
              <a:ext cx="576" cy="576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867" b="1" dirty="0">
                  <a:solidFill>
                    <a:srgbClr val="514A40"/>
                  </a:solidFill>
                  <a:latin typeface="Times New Roman" pitchFamily="18" charset="0"/>
                </a:rPr>
                <a:t>Kurikulum</a:t>
              </a:r>
            </a:p>
          </p:txBody>
        </p:sp>
        <p:sp>
          <p:nvSpPr>
            <p:cNvPr id="3110" name="Oval 44"/>
            <p:cNvSpPr>
              <a:spLocks noChangeArrowheads="1"/>
            </p:cNvSpPr>
            <p:nvPr/>
          </p:nvSpPr>
          <p:spPr bwMode="auto">
            <a:xfrm>
              <a:off x="54" y="3430"/>
              <a:ext cx="576" cy="57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867" b="1" dirty="0">
                  <a:solidFill>
                    <a:srgbClr val="514A40"/>
                  </a:solidFill>
                  <a:latin typeface="Times New Roman" pitchFamily="18" charset="0"/>
                </a:rPr>
                <a:t>Legislativa</a:t>
              </a:r>
            </a:p>
          </p:txBody>
        </p:sp>
        <p:sp>
          <p:nvSpPr>
            <p:cNvPr id="21543" name="Line 57"/>
            <p:cNvSpPr>
              <a:spLocks noChangeShapeType="1"/>
            </p:cNvSpPr>
            <p:nvPr/>
          </p:nvSpPr>
          <p:spPr bwMode="auto">
            <a:xfrm flipH="1">
              <a:off x="4422" y="2478"/>
              <a:ext cx="363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514A40"/>
                </a:solidFill>
              </a:endParaRPr>
            </a:p>
          </p:txBody>
        </p:sp>
        <p:sp>
          <p:nvSpPr>
            <p:cNvPr id="21544" name="Line 58"/>
            <p:cNvSpPr>
              <a:spLocks noChangeShapeType="1"/>
            </p:cNvSpPr>
            <p:nvPr/>
          </p:nvSpPr>
          <p:spPr bwMode="auto">
            <a:xfrm flipH="1" flipV="1">
              <a:off x="4286" y="2886"/>
              <a:ext cx="136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514A40"/>
                </a:solidFill>
              </a:endParaRPr>
            </a:p>
          </p:txBody>
        </p:sp>
      </p:grpSp>
      <p:sp>
        <p:nvSpPr>
          <p:cNvPr id="21511" name="Rectangle 20"/>
          <p:cNvSpPr>
            <a:spLocks noChangeArrowheads="1"/>
          </p:cNvSpPr>
          <p:nvPr/>
        </p:nvSpPr>
        <p:spPr bwMode="auto">
          <a:xfrm>
            <a:off x="3503085" y="2781300"/>
            <a:ext cx="2017183" cy="1153584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7" tIns="60959" rIns="121917" bIns="6095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n-US" sz="2400" b="1">
                <a:solidFill>
                  <a:prstClr val="white"/>
                </a:solidFill>
                <a:latin typeface="Times New Roman" panose="02020603050405020304" pitchFamily="18" charset="0"/>
              </a:rPr>
              <a:t>Škola</a:t>
            </a:r>
          </a:p>
        </p:txBody>
      </p:sp>
      <p:sp>
        <p:nvSpPr>
          <p:cNvPr id="3080" name="AutoShape 23"/>
          <p:cNvSpPr>
            <a:spLocks noChangeArrowheads="1"/>
          </p:cNvSpPr>
          <p:nvPr/>
        </p:nvSpPr>
        <p:spPr bwMode="auto">
          <a:xfrm>
            <a:off x="6576484" y="2923117"/>
            <a:ext cx="1919816" cy="1081616"/>
          </a:xfrm>
          <a:prstGeom prst="smileyFace">
            <a:avLst>
              <a:gd name="adj" fmla="val 4653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9" rIns="121917" bIns="60959" anchor="ctr"/>
          <a:lstStyle/>
          <a:p>
            <a:pPr algn="ctr">
              <a:defRPr/>
            </a:pPr>
            <a:endParaRPr lang="cs-CZ" sz="2400" dirty="0">
              <a:solidFill>
                <a:srgbClr val="514A40"/>
              </a:solidFill>
            </a:endParaRPr>
          </a:p>
          <a:p>
            <a:pPr algn="ctr">
              <a:defRPr/>
            </a:pPr>
            <a:r>
              <a:rPr lang="cs-CZ" sz="2400" b="1" dirty="0">
                <a:solidFill>
                  <a:srgbClr val="514A40"/>
                </a:solidFill>
                <a:latin typeface="Times New Roman" pitchFamily="18" charset="0"/>
              </a:rPr>
              <a:t>Žák</a:t>
            </a:r>
          </a:p>
        </p:txBody>
      </p:sp>
      <p:sp>
        <p:nvSpPr>
          <p:cNvPr id="21513" name="Line 29"/>
          <p:cNvSpPr>
            <a:spLocks noChangeShapeType="1"/>
          </p:cNvSpPr>
          <p:nvPr/>
        </p:nvSpPr>
        <p:spPr bwMode="auto">
          <a:xfrm>
            <a:off x="8191501" y="3858684"/>
            <a:ext cx="285751" cy="1418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9" rIns="121917" bIns="60959"/>
          <a:lstStyle/>
          <a:p>
            <a:endParaRPr lang="en-US" sz="2400">
              <a:solidFill>
                <a:srgbClr val="514A40"/>
              </a:solidFill>
            </a:endParaRPr>
          </a:p>
        </p:txBody>
      </p:sp>
      <p:sp>
        <p:nvSpPr>
          <p:cNvPr id="21514" name="Oval 30"/>
          <p:cNvSpPr>
            <a:spLocks noChangeArrowheads="1"/>
          </p:cNvSpPr>
          <p:nvPr/>
        </p:nvSpPr>
        <p:spPr bwMode="auto">
          <a:xfrm>
            <a:off x="8208433" y="3788833"/>
            <a:ext cx="1219200" cy="9144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7" tIns="60959" rIns="121917" bIns="6095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n-US" sz="2133" b="1">
                <a:solidFill>
                  <a:srgbClr val="514A40"/>
                </a:solidFill>
                <a:latin typeface="Times New Roman" panose="02020603050405020304" pitchFamily="18" charset="0"/>
              </a:rPr>
              <a:t>Možnost</a:t>
            </a:r>
          </a:p>
        </p:txBody>
      </p:sp>
      <p:sp>
        <p:nvSpPr>
          <p:cNvPr id="21515" name="Rectangle 34"/>
          <p:cNvSpPr>
            <a:spLocks noChangeArrowheads="1"/>
          </p:cNvSpPr>
          <p:nvPr/>
        </p:nvSpPr>
        <p:spPr bwMode="auto">
          <a:xfrm>
            <a:off x="9840385" y="3572933"/>
            <a:ext cx="2112433" cy="914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7" tIns="60959" rIns="121917" bIns="6095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n-US" sz="2133" b="1" dirty="0">
                <a:solidFill>
                  <a:prstClr val="white"/>
                </a:solidFill>
                <a:latin typeface="Times New Roman" panose="02020603050405020304" pitchFamily="18" charset="0"/>
              </a:rPr>
              <a:t>Kompetence</a:t>
            </a:r>
          </a:p>
          <a:p>
            <a:pPr algn="ctr" eaLnBrk="1" hangingPunct="1"/>
            <a:r>
              <a:rPr lang="cs-CZ" altLang="en-US" sz="2133" b="1" dirty="0">
                <a:solidFill>
                  <a:prstClr val="white"/>
                </a:solidFill>
                <a:latin typeface="Times New Roman" panose="02020603050405020304" pitchFamily="18" charset="0"/>
              </a:rPr>
              <a:t>bariéra</a:t>
            </a:r>
          </a:p>
        </p:txBody>
      </p:sp>
      <p:sp>
        <p:nvSpPr>
          <p:cNvPr id="21516" name="Text Box 61"/>
          <p:cNvSpPr txBox="1">
            <a:spLocks noChangeArrowheads="1"/>
          </p:cNvSpPr>
          <p:nvPr/>
        </p:nvSpPr>
        <p:spPr bwMode="auto">
          <a:xfrm>
            <a:off x="4910667" y="1413961"/>
            <a:ext cx="3547533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b="1" dirty="0">
                <a:solidFill>
                  <a:srgbClr val="514A40"/>
                </a:solidFill>
                <a:latin typeface="Times New Roman" panose="02020603050405020304" pitchFamily="18" charset="0"/>
              </a:rPr>
              <a:t>Procesy učení</a:t>
            </a:r>
          </a:p>
        </p:txBody>
      </p:sp>
      <p:sp>
        <p:nvSpPr>
          <p:cNvPr id="21517" name="Text Box 62"/>
          <p:cNvSpPr txBox="1">
            <a:spLocks noChangeArrowheads="1"/>
          </p:cNvSpPr>
          <p:nvPr/>
        </p:nvSpPr>
        <p:spPr bwMode="auto">
          <a:xfrm>
            <a:off x="5008033" y="4896063"/>
            <a:ext cx="2843914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b="1" dirty="0">
                <a:solidFill>
                  <a:srgbClr val="514A40"/>
                </a:solidFill>
                <a:latin typeface="Times New Roman" panose="02020603050405020304" pitchFamily="18" charset="0"/>
              </a:rPr>
              <a:t>Procesy socializační</a:t>
            </a:r>
          </a:p>
        </p:txBody>
      </p:sp>
      <p:sp>
        <p:nvSpPr>
          <p:cNvPr id="21518" name="AutoShape 65"/>
          <p:cNvSpPr>
            <a:spLocks noChangeArrowheads="1"/>
          </p:cNvSpPr>
          <p:nvPr/>
        </p:nvSpPr>
        <p:spPr bwMode="auto">
          <a:xfrm>
            <a:off x="5422900" y="2421467"/>
            <a:ext cx="1246717" cy="201506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7" tIns="60959" rIns="121917" bIns="60959" anchor="ctr"/>
          <a:lstStyle/>
          <a:p>
            <a:endParaRPr lang="en-US" sz="240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6789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866345" y="375781"/>
            <a:ext cx="4125238" cy="1791222"/>
          </a:xfrm>
        </p:spPr>
        <p:txBody>
          <a:bodyPr>
            <a:normAutofit fontScale="90000"/>
          </a:bodyPr>
          <a:lstStyle/>
          <a:p>
            <a:br>
              <a:rPr lang="cs-CZ" sz="4000" dirty="0"/>
            </a:br>
            <a:br>
              <a:rPr lang="cs-CZ" sz="4000" dirty="0"/>
            </a:br>
            <a:r>
              <a:rPr lang="cs-CZ" sz="4000" dirty="0"/>
              <a:t>7P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Inkluzivní školy</a:t>
            </a:r>
            <a:br>
              <a:rPr lang="cs-CZ" dirty="0"/>
            </a:br>
            <a:br>
              <a:rPr lang="cs-CZ" dirty="0"/>
            </a:br>
            <a:r>
              <a:rPr lang="cs-CZ" sz="1600" dirty="0"/>
              <a:t>Vojtová, 2010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1186" y="286439"/>
            <a:ext cx="7457896" cy="6422833"/>
          </a:xfrm>
        </p:spPr>
        <p:txBody>
          <a:bodyPr>
            <a:normAutofit fontScale="92500"/>
          </a:bodyPr>
          <a:lstStyle/>
          <a:p>
            <a:pPr marL="320040" indent="-320040">
              <a:buNone/>
              <a:defRPr/>
            </a:pPr>
            <a:r>
              <a:rPr lang="cs-CZ" sz="3200" dirty="0"/>
              <a:t>Přístup ke vzdělání </a:t>
            </a:r>
            <a:r>
              <a:rPr lang="cs-CZ" sz="2400" dirty="0"/>
              <a:t>– individuální dimenze vzdělávání - zapojení a aktivita</a:t>
            </a:r>
          </a:p>
          <a:p>
            <a:pPr marL="320040" indent="-320040">
              <a:buNone/>
              <a:defRPr/>
            </a:pPr>
            <a:r>
              <a:rPr lang="cs-CZ" sz="3200" dirty="0"/>
              <a:t>Příležitost</a:t>
            </a:r>
            <a:r>
              <a:rPr lang="cs-CZ" dirty="0"/>
              <a:t> </a:t>
            </a:r>
            <a:r>
              <a:rPr lang="cs-CZ" sz="2400" dirty="0"/>
              <a:t>pro rozvoj – kognitivní, sociální, emocionální – potencialita, socializace </a:t>
            </a:r>
          </a:p>
          <a:p>
            <a:pPr marL="320040" indent="-320040">
              <a:buNone/>
              <a:defRPr/>
            </a:pPr>
            <a:r>
              <a:rPr lang="cs-CZ" sz="3200" dirty="0"/>
              <a:t>Postoje </a:t>
            </a:r>
            <a:r>
              <a:rPr lang="cs-CZ" dirty="0"/>
              <a:t>– </a:t>
            </a:r>
            <a:r>
              <a:rPr lang="cs-CZ" sz="2400" dirty="0"/>
              <a:t>intrapsychické pozitivní procesy, sebehodnocení, perspektiva, směřování k dospělosti, odpovědnost</a:t>
            </a:r>
            <a:r>
              <a:rPr lang="cs-CZ" dirty="0"/>
              <a:t>;</a:t>
            </a:r>
          </a:p>
          <a:p>
            <a:pPr marL="320040" indent="-320040">
              <a:buNone/>
              <a:defRPr/>
            </a:pPr>
            <a:r>
              <a:rPr lang="cs-CZ" sz="3200" dirty="0"/>
              <a:t>Postupy </a:t>
            </a:r>
            <a:r>
              <a:rPr lang="cs-CZ" dirty="0"/>
              <a:t>– </a:t>
            </a:r>
            <a:r>
              <a:rPr lang="cs-CZ" sz="2200" dirty="0"/>
              <a:t>instrukce, strategie učení – L2L, strategie výuky, dosažitelnost cílů, formativní  zpětná vazba, zapojení rodičů;</a:t>
            </a:r>
          </a:p>
          <a:p>
            <a:pPr marL="320040" indent="-320040">
              <a:buNone/>
              <a:defRPr/>
            </a:pPr>
            <a:r>
              <a:rPr lang="cs-CZ" sz="3200" dirty="0"/>
              <a:t>Pozitivní nastavení systémů</a:t>
            </a:r>
            <a:r>
              <a:rPr lang="cs-CZ" sz="2800" dirty="0"/>
              <a:t> </a:t>
            </a:r>
            <a:r>
              <a:rPr lang="cs-CZ" dirty="0"/>
              <a:t>– </a:t>
            </a:r>
            <a:r>
              <a:rPr lang="cs-CZ" sz="2200" dirty="0"/>
              <a:t>facilitace, orientace na úspěch, kompetence, fungování;</a:t>
            </a:r>
          </a:p>
          <a:p>
            <a:pPr marL="320040" indent="-320040">
              <a:buNone/>
              <a:defRPr/>
            </a:pPr>
            <a:r>
              <a:rPr lang="cs-CZ" sz="3200" dirty="0"/>
              <a:t>Prostředí</a:t>
            </a:r>
            <a:r>
              <a:rPr lang="cs-CZ" sz="2800" dirty="0"/>
              <a:t> </a:t>
            </a:r>
            <a:r>
              <a:rPr lang="cs-CZ" dirty="0"/>
              <a:t>– </a:t>
            </a:r>
            <a:r>
              <a:rPr lang="cs-CZ" sz="2200" dirty="0"/>
              <a:t>otevřenost, rovnováha, respekt, spravedlnost</a:t>
            </a:r>
          </a:p>
          <a:p>
            <a:pPr marL="320040" indent="-320040">
              <a:buNone/>
              <a:defRPr/>
            </a:pPr>
            <a:r>
              <a:rPr lang="cs-CZ" sz="3200" dirty="0"/>
              <a:t>Podmínky</a:t>
            </a:r>
            <a:r>
              <a:rPr lang="cs-CZ" dirty="0"/>
              <a:t> – </a:t>
            </a:r>
            <a:r>
              <a:rPr lang="cs-CZ" sz="2200" dirty="0"/>
              <a:t>systémový rámec – zákony, kurikulum, koncepce školy 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8229600" y="2079321"/>
            <a:ext cx="3474720" cy="4396635"/>
          </a:xfrm>
        </p:spPr>
        <p:txBody>
          <a:bodyPr>
            <a:normAutofit/>
          </a:bodyPr>
          <a:lstStyle/>
          <a:p>
            <a:r>
              <a:rPr lang="cs-CZ" dirty="0" err="1"/>
              <a:t>Daniels</a:t>
            </a:r>
            <a:r>
              <a:rPr lang="cs-CZ" dirty="0"/>
              <a:t>, </a:t>
            </a:r>
            <a:r>
              <a:rPr lang="cs-CZ" dirty="0" err="1"/>
              <a:t>Garner</a:t>
            </a:r>
            <a:r>
              <a:rPr lang="cs-CZ" dirty="0"/>
              <a:t>, 2000</a:t>
            </a:r>
          </a:p>
          <a:p>
            <a:r>
              <a:rPr lang="cs-CZ" dirty="0" err="1"/>
              <a:t>Booth</a:t>
            </a:r>
            <a:r>
              <a:rPr lang="cs-CZ" dirty="0"/>
              <a:t>, </a:t>
            </a:r>
            <a:r>
              <a:rPr lang="cs-CZ" dirty="0" err="1"/>
              <a:t>Ainscow</a:t>
            </a:r>
            <a:r>
              <a:rPr lang="cs-CZ" dirty="0"/>
              <a:t>, 2002, 2006</a:t>
            </a:r>
          </a:p>
          <a:p>
            <a:r>
              <a:rPr lang="cs-CZ" dirty="0" err="1"/>
              <a:t>Mathur</a:t>
            </a:r>
            <a:r>
              <a:rPr lang="cs-CZ" dirty="0"/>
              <a:t>, 2004</a:t>
            </a:r>
          </a:p>
          <a:p>
            <a:r>
              <a:rPr lang="cs-CZ" dirty="0" err="1"/>
              <a:t>Watkins</a:t>
            </a:r>
            <a:r>
              <a:rPr lang="cs-CZ" dirty="0"/>
              <a:t>, 2007</a:t>
            </a:r>
          </a:p>
          <a:p>
            <a:r>
              <a:rPr lang="cs-CZ" dirty="0" err="1"/>
              <a:t>Helus</a:t>
            </a:r>
            <a:r>
              <a:rPr lang="cs-CZ" dirty="0"/>
              <a:t>, 2004</a:t>
            </a:r>
          </a:p>
          <a:p>
            <a:r>
              <a:rPr lang="cs-CZ" dirty="0"/>
              <a:t>Vojtová, </a:t>
            </a:r>
            <a:r>
              <a:rPr lang="cs-CZ" dirty="0" err="1"/>
              <a:t>Bloemers</a:t>
            </a:r>
            <a:r>
              <a:rPr lang="cs-CZ" dirty="0"/>
              <a:t>, </a:t>
            </a:r>
            <a:r>
              <a:rPr lang="cs-CZ" dirty="0" err="1"/>
              <a:t>Johnstone</a:t>
            </a:r>
            <a:r>
              <a:rPr lang="cs-CZ" dirty="0"/>
              <a:t>, 2006</a:t>
            </a:r>
          </a:p>
          <a:p>
            <a:r>
              <a:rPr lang="cs-CZ" dirty="0"/>
              <a:t>WHO, 2001, 2003</a:t>
            </a:r>
          </a:p>
          <a:p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Child</a:t>
            </a:r>
            <a:r>
              <a:rPr lang="cs-CZ" dirty="0"/>
              <a:t> </a:t>
            </a:r>
            <a:r>
              <a:rPr lang="cs-CZ" dirty="0" err="1"/>
              <a:t>Matters</a:t>
            </a:r>
            <a:r>
              <a:rPr lang="cs-CZ" dirty="0"/>
              <a:t>, 2004</a:t>
            </a:r>
          </a:p>
          <a:p>
            <a:r>
              <a:rPr lang="cs-CZ" dirty="0"/>
              <a:t>OECD, 2005, 2009</a:t>
            </a:r>
          </a:p>
          <a:p>
            <a:r>
              <a:rPr lang="cs-CZ" dirty="0"/>
              <a:t>UNESCO, 2005, 2008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46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8839" y="379730"/>
            <a:ext cx="10481139" cy="971275"/>
          </a:xfrm>
        </p:spPr>
        <p:txBody>
          <a:bodyPr>
            <a:normAutofit/>
          </a:bodyPr>
          <a:lstStyle/>
          <a:p>
            <a:r>
              <a:rPr lang="en-US" dirty="0"/>
              <a:t>7P </a:t>
            </a:r>
            <a:r>
              <a:rPr lang="en-US" dirty="0" err="1"/>
              <a:t>Inkluzivní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cs-CZ" dirty="0"/>
              <a:t> – (MAP I., Brno)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33552" y="1202055"/>
            <a:ext cx="4727448" cy="641350"/>
          </a:xfrm>
        </p:spPr>
        <p:txBody>
          <a:bodyPr/>
          <a:lstStyle/>
          <a:p>
            <a:r>
              <a:rPr lang="cs-CZ" dirty="0"/>
              <a:t>Systém školy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1520" y="1828800"/>
            <a:ext cx="4947920" cy="3749040"/>
          </a:xfrm>
        </p:spPr>
        <p:txBody>
          <a:bodyPr>
            <a:normAutofit/>
          </a:bodyPr>
          <a:lstStyle/>
          <a:p>
            <a:pPr marL="320040" indent="-320040">
              <a:buNone/>
              <a:defRPr/>
            </a:pPr>
            <a:r>
              <a:rPr lang="cs-CZ" sz="2800" dirty="0"/>
              <a:t>Pozitivní nastavení systémů</a:t>
            </a:r>
            <a:r>
              <a:rPr lang="cs-CZ" sz="2400" dirty="0"/>
              <a:t> </a:t>
            </a:r>
            <a:r>
              <a:rPr lang="cs-CZ" dirty="0"/>
              <a:t>– stavíme na vnitřní motivaci; facilitace; orientace fungování;</a:t>
            </a:r>
          </a:p>
          <a:p>
            <a:pPr marL="320040" indent="-320040">
              <a:buNone/>
              <a:defRPr/>
            </a:pPr>
            <a:r>
              <a:rPr lang="cs-CZ" sz="2800" dirty="0"/>
              <a:t>Prostředí</a:t>
            </a:r>
            <a:r>
              <a:rPr lang="cs-CZ" sz="2400" dirty="0"/>
              <a:t> </a:t>
            </a:r>
            <a:r>
              <a:rPr lang="cs-CZ" dirty="0"/>
              <a:t>– orientace a respekt ke specifickým potřebám – spolužáci, rodiče, pedagogové; bezpečí.</a:t>
            </a:r>
          </a:p>
          <a:p>
            <a:pPr marL="320040" indent="-320040">
              <a:buNone/>
              <a:defRPr/>
            </a:pPr>
            <a:r>
              <a:rPr lang="cs-CZ" sz="2800" dirty="0"/>
              <a:t>Podmínky</a:t>
            </a:r>
            <a:r>
              <a:rPr lang="cs-CZ" dirty="0"/>
              <a:t> – asistent pedagoga, postupy řešení krizových situací, vzdělávání pedagogů; spolupráce a podpora – ŠPP, EPP;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9152" y="1187450"/>
            <a:ext cx="4727448" cy="641350"/>
          </a:xfrm>
        </p:spPr>
        <p:txBody>
          <a:bodyPr/>
          <a:lstStyle/>
          <a:p>
            <a:r>
              <a:rPr lang="cs-CZ" dirty="0"/>
              <a:t>Individuální úroveň žáka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152" y="1828800"/>
            <a:ext cx="5311648" cy="3473450"/>
          </a:xfrm>
        </p:spPr>
        <p:txBody>
          <a:bodyPr>
            <a:normAutofit fontScale="92500" lnSpcReduction="10000"/>
          </a:bodyPr>
          <a:lstStyle/>
          <a:p>
            <a:pPr marL="320040" indent="-320040">
              <a:buNone/>
              <a:defRPr/>
            </a:pPr>
            <a:r>
              <a:rPr lang="cs-CZ" sz="2800" dirty="0"/>
              <a:t>Přístup ke vzdělání </a:t>
            </a:r>
            <a:r>
              <a:rPr lang="cs-CZ" dirty="0"/>
              <a:t>– individuální dimenze vzdělávání – speciální pomůcky; hledání cest výuky a učení</a:t>
            </a:r>
          </a:p>
          <a:p>
            <a:pPr marL="320040" indent="-320040">
              <a:buNone/>
              <a:defRPr/>
            </a:pPr>
            <a:r>
              <a:rPr lang="cs-CZ" sz="2800" dirty="0"/>
              <a:t>Příležitost</a:t>
            </a:r>
            <a:r>
              <a:rPr lang="cs-CZ" dirty="0"/>
              <a:t> pro rozvoj – komunikace; sociální interakce;  </a:t>
            </a:r>
          </a:p>
          <a:p>
            <a:pPr marL="320040" indent="-320040">
              <a:buNone/>
              <a:defRPr/>
            </a:pPr>
            <a:r>
              <a:rPr lang="cs-CZ" sz="2800" dirty="0"/>
              <a:t>Postoje </a:t>
            </a:r>
            <a:r>
              <a:rPr lang="cs-CZ" dirty="0"/>
              <a:t>– spokojenost dětí;  posilování sebevnímání; respekt k odlišnosti; odpovědnost;</a:t>
            </a:r>
          </a:p>
          <a:p>
            <a:pPr marL="320040" indent="-320040">
              <a:buNone/>
              <a:defRPr/>
            </a:pPr>
            <a:r>
              <a:rPr lang="cs-CZ" sz="2800" dirty="0"/>
              <a:t>Postupy </a:t>
            </a:r>
            <a:r>
              <a:rPr lang="cs-CZ" dirty="0"/>
              <a:t>–formativní  zpětná vazba; zapojení rodičů;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err="1"/>
              <a:t>rovn</a:t>
            </a:r>
            <a:r>
              <a:rPr lang="cs-CZ" sz="2700" dirty="0"/>
              <a:t>é</a:t>
            </a:r>
            <a:r>
              <a:rPr lang="en-US" sz="2700" dirty="0"/>
              <a:t> </a:t>
            </a:r>
            <a:r>
              <a:rPr lang="en-US" sz="2700" dirty="0" err="1"/>
              <a:t>příležitost</a:t>
            </a:r>
            <a:r>
              <a:rPr lang="cs-CZ" sz="2700" dirty="0"/>
              <a:t>i</a:t>
            </a:r>
            <a:r>
              <a:rPr lang="en-US" sz="2700" dirty="0"/>
              <a:t> </a:t>
            </a:r>
            <a:r>
              <a:rPr lang="en-US" sz="2700" dirty="0" err="1"/>
              <a:t>ve</a:t>
            </a:r>
            <a:r>
              <a:rPr lang="en-US" sz="2700" dirty="0"/>
              <a:t> </a:t>
            </a:r>
            <a:r>
              <a:rPr lang="en-US" sz="2700" dirty="0" err="1"/>
              <a:t>vzdělávání</a:t>
            </a:r>
            <a:r>
              <a:rPr lang="en-US" sz="2700" dirty="0"/>
              <a:t> v </a:t>
            </a:r>
            <a:r>
              <a:rPr lang="en-US" sz="2700" dirty="0" err="1"/>
              <a:t>brněnských</a:t>
            </a:r>
            <a:r>
              <a:rPr lang="en-US" sz="2700" dirty="0"/>
              <a:t> </a:t>
            </a:r>
            <a:r>
              <a:rPr lang="en-US" sz="2700" dirty="0" err="1"/>
              <a:t>školách</a:t>
            </a:r>
            <a:r>
              <a:rPr lang="cs-CZ" sz="2700" dirty="0"/>
              <a:t> </a:t>
            </a:r>
            <a:br>
              <a:rPr lang="cs-CZ" sz="2700" dirty="0"/>
            </a:br>
            <a:br>
              <a:rPr lang="cs-CZ" sz="2700" dirty="0"/>
            </a:br>
            <a:r>
              <a:rPr lang="cs-CZ" sz="2700" dirty="0"/>
              <a:t>(MAP II, Brno, </a:t>
            </a:r>
            <a:r>
              <a:rPr lang="cs-CZ" sz="2800" dirty="0"/>
              <a:t>2019_20)</a:t>
            </a:r>
            <a:br>
              <a:rPr lang="en-US" sz="2800" dirty="0"/>
            </a:br>
            <a:br>
              <a:rPr lang="cs-CZ" dirty="0"/>
            </a:br>
            <a:endParaRPr lang="en-US" sz="22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b="1" dirty="0"/>
              <a:t>Vstupní výhody a nevýhody školy jako místa vzdělávání</a:t>
            </a:r>
          </a:p>
          <a:p>
            <a:pPr marL="45720" indent="0">
              <a:buNone/>
            </a:pPr>
            <a:r>
              <a:rPr lang="cs-CZ" b="1" dirty="0"/>
              <a:t>Zaměření školy </a:t>
            </a:r>
          </a:p>
          <a:p>
            <a:pPr marL="45720" indent="0">
              <a:buNone/>
            </a:pPr>
            <a:r>
              <a:rPr lang="cs-CZ" b="1" dirty="0"/>
              <a:t>Sociální kontext vzdělávání</a:t>
            </a:r>
          </a:p>
          <a:p>
            <a:pPr marL="45720" indent="0">
              <a:buNone/>
            </a:pPr>
            <a:r>
              <a:rPr lang="cs-CZ" b="1" dirty="0"/>
              <a:t>Spolupráce školy na vertikální/horizontální úrovni</a:t>
            </a:r>
          </a:p>
          <a:p>
            <a:pPr marL="45720" indent="0">
              <a:buNone/>
            </a:pPr>
            <a:r>
              <a:rPr lang="cs-CZ" b="1" dirty="0"/>
              <a:t>Podpora pedagogů</a:t>
            </a:r>
          </a:p>
          <a:p>
            <a:pPr marL="45720" indent="0">
              <a:buNone/>
            </a:pPr>
            <a:r>
              <a:rPr lang="cs-CZ" b="1" dirty="0"/>
              <a:t>Společné vzdělávání</a:t>
            </a:r>
          </a:p>
          <a:p>
            <a:pPr marL="45720" indent="0">
              <a:buNone/>
            </a:pPr>
            <a:r>
              <a:rPr lang="cs-CZ" b="1" dirty="0"/>
              <a:t>Spolupráce s rodiči</a:t>
            </a:r>
          </a:p>
          <a:p>
            <a:pPr marL="45720" indent="0">
              <a:buNone/>
            </a:pPr>
            <a:r>
              <a:rPr lang="cs-CZ" b="1" dirty="0"/>
              <a:t>Podpora vztahů ve škole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>
          <a:xfrm>
            <a:off x="790302" y="285750"/>
            <a:ext cx="6429648" cy="1188720"/>
          </a:xfrm>
        </p:spPr>
        <p:txBody>
          <a:bodyPr/>
          <a:lstStyle/>
          <a:p>
            <a:r>
              <a:rPr lang="cs-CZ" sz="2400" b="1" dirty="0"/>
              <a:t>A</a:t>
            </a:r>
            <a:r>
              <a:rPr lang="en-US" sz="2400" b="1" dirty="0" err="1"/>
              <a:t>nalýza</a:t>
            </a:r>
            <a:r>
              <a:rPr lang="en-US" sz="2400" b="1" dirty="0"/>
              <a:t> a </a:t>
            </a:r>
            <a:r>
              <a:rPr lang="en-US" sz="2400" b="1" dirty="0" err="1"/>
              <a:t>popis</a:t>
            </a:r>
            <a:r>
              <a:rPr lang="en-US" sz="2400" b="1" dirty="0"/>
              <a:t> </a:t>
            </a:r>
            <a:r>
              <a:rPr lang="en-US" sz="2400" b="1" dirty="0" err="1"/>
              <a:t>funkčních</a:t>
            </a:r>
            <a:r>
              <a:rPr lang="en-US" sz="2400" b="1" dirty="0"/>
              <a:t> </a:t>
            </a:r>
            <a:r>
              <a:rPr lang="en-US" sz="2400" b="1" dirty="0" err="1"/>
              <a:t>strategií</a:t>
            </a:r>
            <a:r>
              <a:rPr lang="en-US" sz="2400" b="1" dirty="0"/>
              <a:t> </a:t>
            </a:r>
            <a:r>
              <a:rPr lang="en-US" sz="2400" b="1" dirty="0" err="1"/>
              <a:t>podpory</a:t>
            </a:r>
            <a:r>
              <a:rPr lang="cs-CZ" sz="2400" b="1" dirty="0"/>
              <a:t> </a:t>
            </a:r>
          </a:p>
          <a:p>
            <a:r>
              <a:rPr lang="cs-CZ" sz="2400" b="1" dirty="0"/>
              <a:t>systém školy – MŠ, ZŠ Brno – město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Sociální kontext vzdělávání </a:t>
            </a:r>
            <a:r>
              <a:rPr lang="cs-CZ" dirty="0">
                <a:effectLst/>
              </a:rPr>
              <a:t>a podpora sociálních dovedností/kompetencí </a:t>
            </a:r>
            <a:br>
              <a:rPr lang="cs-CZ" dirty="0"/>
            </a:b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MŠ</a:t>
            </a:r>
            <a:endParaRPr lang="en-US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6534150" y="2308227"/>
            <a:ext cx="4727448" cy="3473450"/>
          </a:xfrm>
        </p:spPr>
        <p:txBody>
          <a:bodyPr>
            <a:normAutofit fontScale="92500" lnSpcReduction="10000"/>
          </a:bodyPr>
          <a:lstStyle/>
          <a:p>
            <a:r>
              <a:rPr lang="cs-CZ" b="1" i="1" dirty="0"/>
              <a:t>předcházení vylučování </a:t>
            </a:r>
            <a:r>
              <a:rPr lang="cs-CZ" dirty="0"/>
              <a:t>– prevence rizik – skryté vylučování, klima školy, adaptační programy, otevřená komunikace, respektující přístup, vztahy, formativní hodnocení</a:t>
            </a:r>
          </a:p>
          <a:p>
            <a:r>
              <a:rPr lang="cs-CZ" b="1" i="1" dirty="0"/>
              <a:t>podpora žáků znevýhodněných </a:t>
            </a:r>
            <a:r>
              <a:rPr lang="cs-CZ" dirty="0"/>
              <a:t>–aktivní zapojení, vztahy, důvěra</a:t>
            </a:r>
          </a:p>
          <a:p>
            <a:r>
              <a:rPr lang="cs-CZ" b="1" i="1" dirty="0"/>
              <a:t>podpora  žáků neúspěšných </a:t>
            </a:r>
            <a:r>
              <a:rPr lang="cs-CZ" dirty="0"/>
              <a:t>– podpora - interní, externí, supervize, vzdělávání, mentoři, dostupnost zájmové činnosti</a:t>
            </a:r>
          </a:p>
          <a:p>
            <a:r>
              <a:rPr lang="cs-CZ" dirty="0"/>
              <a:t>Výzvy – stereotypy, předsudky</a:t>
            </a:r>
          </a:p>
          <a:p>
            <a:pPr marL="4572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3"/>
          </p:nvPr>
        </p:nvSpPr>
        <p:spPr>
          <a:xfrm>
            <a:off x="6645021" y="1828800"/>
            <a:ext cx="4360926" cy="641350"/>
          </a:xfrm>
        </p:spPr>
        <p:txBody>
          <a:bodyPr/>
          <a:lstStyle/>
          <a:p>
            <a:r>
              <a:rPr lang="cs-CZ" dirty="0"/>
              <a:t>ZŠ</a:t>
            </a:r>
            <a:endParaRPr lang="en-US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1184529" y="2308227"/>
            <a:ext cx="4727448" cy="3473450"/>
          </a:xfrm>
        </p:spPr>
        <p:txBody>
          <a:bodyPr/>
          <a:lstStyle/>
          <a:p>
            <a:r>
              <a:rPr lang="cs-CZ" b="1" i="1" dirty="0"/>
              <a:t>sociální kompetence – </a:t>
            </a:r>
            <a:r>
              <a:rPr lang="cs-CZ" dirty="0"/>
              <a:t>zkušenosti heterogenní kolektivy – věk i postižení, respektující přístup, vztahy. pravidla</a:t>
            </a:r>
          </a:p>
          <a:p>
            <a:r>
              <a:rPr lang="cs-CZ" b="1" i="1" dirty="0"/>
              <a:t>respekt k odlišnostem </a:t>
            </a:r>
            <a:r>
              <a:rPr lang="cs-CZ" dirty="0"/>
              <a:t>– komunikace, vzor, společné aktivity s DD, stacionáře, práce s konfliktem, příběhy</a:t>
            </a:r>
          </a:p>
          <a:p>
            <a:r>
              <a:rPr lang="cs-CZ" dirty="0"/>
              <a:t>Výzvy – jazyková bariéra u dětí cizinců, poměr pedagogů a dětí, stereotypy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1240</Words>
  <Application>Microsoft Office PowerPoint</Application>
  <PresentationFormat>Širokoúhlá obrazovka</PresentationFormat>
  <Paragraphs>214</Paragraphs>
  <Slides>24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Times New Roman</vt:lpstr>
      <vt:lpstr>Tw Cen MT</vt:lpstr>
      <vt:lpstr>Red Line Business 16x9</vt:lpstr>
      <vt:lpstr>     Podpora KVALITNÍHO INKLUZIVNÍHO VZDĚLÁVÁNÍ  Trendy v inkluzivní praxi škol v evropském kontextu  Místní akční plán rozvoje vzdělávání ve městě brně II CZ.02.3.68/0.0/0.0/17_047/0011817</vt:lpstr>
      <vt:lpstr>Výzvy a konflikty ve vzdělávání</vt:lpstr>
      <vt:lpstr>Cíle vzdělávání – příprava na život - kompetence</vt:lpstr>
      <vt:lpstr>Smysl inkluzivního vzdělávání</vt:lpstr>
      <vt:lpstr>Prezentace aplikace PowerPoint</vt:lpstr>
      <vt:lpstr>  7P  Inkluzivní školy  Vojtová, 2010 </vt:lpstr>
      <vt:lpstr>7P Inkluzivní školy – (MAP I., Brno) </vt:lpstr>
      <vt:lpstr>rovné příležitosti ve vzdělávání v brněnských školách   (MAP II, Brno, 2019_20)  </vt:lpstr>
      <vt:lpstr>  Sociální kontext vzdělávání a podpora sociálních dovedností/kompetencí  </vt:lpstr>
      <vt:lpstr>Stupně podpory pro dětí se SVP</vt:lpstr>
      <vt:lpstr>Inkluzivní trendy v Evropských školách</vt:lpstr>
      <vt:lpstr>Školské systémy a stav inkluze http://www.european-agency.org/sites/default/files/sne-country-data-2012_SNE-Country-Data2012.pdf</vt:lpstr>
      <vt:lpstr>Transformace  vztahu mezi speciálním a Běžným školství</vt:lpstr>
      <vt:lpstr>Efektivní inkluzivní systémy – 3stupňový model </vt:lpstr>
      <vt:lpstr>  V Itálii se inkluzivně vzdělávají  děti v 99 %.</vt:lpstr>
      <vt:lpstr>Italský systém má silné stránky v těchto oblastech:</vt:lpstr>
      <vt:lpstr>Střední škola  (technicko-ekonomická)</vt:lpstr>
      <vt:lpstr>Škola má 1500 žáků (hlavním cílem je praxe a příprava na zaměstnání)</vt:lpstr>
      <vt:lpstr>Prvky podporující aktivní začleňování žáků s SVP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2021-05-27T08:57:50Z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